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54.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55.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56.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57.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58.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59.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60.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61.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62.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63.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64.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65.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66.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67.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Cheap Terbinafine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generic lamisil terbinafine</a:t>
            </a:r>
            <a:br/>
            <a:r>
              <a:rPr b="false" i="false" strike="noStrike" sz="1200" u="none">
                <a:solidFill>
                  <a:srgbClr val="FFFFFF"/>
                </a:solidFill>
                <a:latin typeface="Calibri"/>
              </a:rPr>
              <a:t>terbinafine hydrochloride 1 for ringworm</a:t>
            </a:r>
            <a:br/>
            <a:r>
              <a:rPr b="false" i="false" strike="noStrike" sz="1200" u="none">
                <a:solidFill>
                  <a:srgbClr val="FFFFFF"/>
                </a:solidFill>
                <a:latin typeface="Calibri"/>
              </a:rPr>
              <a:t>lamisil online shop</a:t>
            </a:r>
            <a:br/>
            <a:r>
              <a:rPr b="false" i="false" strike="noStrike" sz="1200" u="none">
                <a:solidFill>
                  <a:srgbClr val="FFFFFF"/>
                </a:solidFill>
                <a:latin typeface="Calibri"/>
              </a:rPr>
              <a:t>I had slight nausea for a few days but none of the horrible effects from the whole Zoloft tablet</a:t>
            </a:r>
            <a:br/>
            <a:r>
              <a:rPr b="false" i="false" strike="noStrike" sz="1200" u="none">
                <a:solidFill>
                  <a:srgbClr val="FFFFFF"/>
                </a:solidFill>
                <a:latin typeface="Calibri"/>
              </a:rPr>
              <a:t>cheap lamisil cream</a:t>
            </a:r>
            <a:br/>
            <a:r>
              <a:rPr b="false" i="false" strike="noStrike" sz="1200" u="none">
                <a:solidFill>
                  <a:srgbClr val="FFFFFF"/>
                </a:solidFill>
                <a:latin typeface="Calibri"/>
              </a:rPr>
              <a:t>lamisil at spray pump</a:t>
            </a:r>
            <a:br/>
            <a:r>
              <a:rPr b="false" i="false" strike="noStrike" sz="1200" u="none">
                <a:solidFill>
                  <a:srgbClr val="FFFFFF"/>
                </a:solidFill>
                <a:latin typeface="Calibri"/>
              </a:rPr>
              <a:t>terbinafine cost per pill</a:t>
            </a:r>
            <a:br/>
            <a:r>
              <a:rPr b="false" i="false" strike="noStrike" sz="1200" u="none">
                <a:solidFill>
                  <a:srgbClr val="FFFFFF"/>
                </a:solidFill>
                <a:latin typeface="Calibri"/>
              </a:rPr>
              <a:t>is lamisil cream good for toenail fungus</a:t>
            </a:r>
            <a:br/>
            <a:r>
              <a:rPr b="false" i="false" strike="noStrike" sz="1200" u="none">
                <a:solidFill>
                  <a:srgbClr val="FFFFFF"/>
                </a:solidFill>
                <a:latin typeface="Calibri"/>
              </a:rPr>
              <a:t>terbinafine tablets prescription</a:t>
            </a:r>
            <a:br/>
            <a:r>
              <a:rPr b="false" i="false" strike="noStrike" sz="1200" u="none">
                <a:solidFill>
                  <a:srgbClr val="FFFFFF"/>
                </a:solidFill>
                <a:latin typeface="Calibri"/>
              </a:rPr>
              <a:t>buy lamisil online nz</a:t>
            </a:r>
            <a:br/>
            <a:r>
              <a:rPr b="false" i="false" strike="noStrike" sz="1200" u="none">
                <a:solidFill>
                  <a:srgbClr val="FFFFFF"/>
                </a:solidFill>
                <a:latin typeface="Calibri"/>
              </a:rPr>
              <a:t>Female patients who have undergone treatment for noninvasive cancer (ductal carcinoma in situ or DCIS) are sometimes treated with this drug, so as to help lower the risk of invasive breast cancer</a:t>
            </a:r>
            <a:br/>
            <a:r>
              <a:rPr b="false" i="false" strike="noStrike" sz="1200" u="none">
                <a:solidFill>
                  <a:srgbClr val="FFFFFF"/>
                </a:solidFill>
                <a:latin typeface="Calibri"/>
              </a:rPr>
              <a:t>terbinafine alcohol</a:t>
            </a:r>
            <a:br/>
            <a:r>
              <a:rPr b="false" i="false" strike="noStrike" sz="1200" u="none">
                <a:solidFill>
                  <a:srgbClr val="FFFFFF"/>
                </a:solidFill>
                <a:latin typeface="Calibri"/>
              </a:rPr>
              <a:t>generic terbinafine tablets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lamisil cream</a:t>
            </a:r>
            <a:br/>
            <a:r>
              <a:rPr b="false" i="false" strike="noStrike" sz="1200" u="none">
                <a:solidFill>
                  <a:srgbClr val="FFFFFF"/>
                </a:solidFill>
                <a:latin typeface="Calibri"/>
              </a:rPr>
              <a:t>lamisil cream for ringworm on scalp</a:t>
            </a:r>
            <a:br/>
            <a:r>
              <a:rPr b="false" i="false" strike="noStrike" sz="1200" u="none">
                <a:solidFill>
                  <a:srgbClr val="FFFFFF"/>
                </a:solidFill>
                <a:latin typeface="Calibri"/>
              </a:rPr>
              <a:t>terbinafine alcohol after</a:t>
            </a:r>
            <a:br/>
            <a:r>
              <a:rPr b="false" i="false" strike="noStrike" sz="1200" u="none">
                <a:solidFill>
                  <a:srgbClr val="FFFFFF"/>
                </a:solidFill>
                <a:latin typeface="Calibri"/>
              </a:rPr>
              <a:t>buy lamisil tablets online canada</a:t>
            </a:r>
            <a:br/>
            <a:r>
              <a:rPr b="false" i="false" strike="noStrike" sz="1200" u="none">
                <a:solidFill>
                  <a:srgbClr val="FFFFFF"/>
                </a:solidFill>
                <a:latin typeface="Calibri"/>
              </a:rPr>
              <a:t>In addition, 26% of oxcarbazepine-treated patients and 12% of placebo-treated patients experienced somnolence</a:t>
            </a:r>
            <a:br/>
            <a:r>
              <a:rPr b="false" i="false" strike="noStrike" sz="1200" u="none">
                <a:solidFill>
                  <a:srgbClr val="FFFFFF"/>
                </a:solidFill>
                <a:latin typeface="Calibri"/>
              </a:rPr>
              <a:t>terbinafine hydrochloride tablets dosage</a:t>
            </a:r>
            <a:br/>
            <a:r>
              <a:rPr b="false" i="false" strike="noStrike" sz="1200" u="none">
                <a:solidFill>
                  <a:srgbClr val="FFFFFF"/>
                </a:solidFill>
                <a:latin typeface="Calibri"/>
              </a:rPr>
              <a:t>what is the cost of lamisil cream</a:t>
            </a:r>
            <a:br/>
            <a:r>
              <a:rPr b="false" i="false" strike="noStrike" sz="1200" u="none">
                <a:solidFill>
                  <a:srgbClr val="FFFFFF"/>
                </a:solidFill>
                <a:latin typeface="Calibri"/>
              </a:rPr>
              <a:t>where to buy lamisil spray</a:t>
            </a:r>
            <a:br/>
            <a:r>
              <a:rPr b="false" i="false" strike="noStrike" sz="1200" u="none">
                <a:solidFill>
                  <a:srgbClr val="FFFFFF"/>
                </a:solidFill>
                <a:latin typeface="Calibri"/>
              </a:rPr>
              <a:t>You can manage your symptoms but without getting to the cause then you will get another occurrence of it</a:t>
            </a:r>
            <a:br/>
            <a:r>
              <a:rPr b="false" i="false" strike="noStrike" sz="1200" u="none">
                <a:solidFill>
                  <a:srgbClr val="FFFFFF"/>
                </a:solidFill>
                <a:latin typeface="Calibri"/>
              </a:rPr>
              <a:t>lamisil at walgreens</a:t>
            </a:r>
            <a:br/>
            <a:r>
              <a:rPr b="false" i="false" strike="noStrike" sz="1200" u="none">
                <a:solidFill>
                  <a:srgbClr val="FFFFFF"/>
                </a:solidFill>
                <a:latin typeface="Calibri"/>
              </a:rPr>
              <a:t>Cipro hc taste cipro severe nausea</a:t>
            </a:r>
            <a:br/>
            <a:r>
              <a:rPr b="false" i="false" strike="noStrike" sz="1200" u="none">
                <a:solidFill>
                  <a:srgbClr val="FFFFFF"/>
                </a:solidFill>
                <a:latin typeface="Calibri"/>
              </a:rPr>
              <a:t>lamisil 250 mg tablet</a:t>
            </a:r>
            <a:br/>
            <a:r>
              <a:rPr b="false" i="false" strike="noStrike" sz="1200" u="none">
                <a:solidFill>
                  <a:srgbClr val="FFFFFF"/>
                </a:solidFill>
                <a:latin typeface="Calibri"/>
              </a:rPr>
              <a:t>cost of terbinafine 250 mg in india</a:t>
            </a:r>
            <a:br/>
            <a:r>
              <a:rPr b="false" i="false" strike="noStrike" sz="1200" u="none">
                <a:solidFill>
                  <a:srgbClr val="FFFFFF"/>
                </a:solidFill>
                <a:latin typeface="Calibri"/>
              </a:rPr>
              <a:t>lamisil once cheapest</a:t>
            </a:r>
            <a:br/>
            <a:r>
              <a:rPr b="false" i="false" strike="noStrike" sz="1200" u="none">
                <a:solidFill>
                  <a:srgbClr val="FFFFFF"/>
                </a:solidFill>
                <a:latin typeface="Calibri"/>
              </a:rPr>
              <a:t>Remember to take your cymbalta early in the morning</a:t>
            </a:r>
            <a:br/>
            <a:r>
              <a:rPr b="false" i="false" strike="noStrike" sz="1200" u="none">
                <a:solidFill>
                  <a:srgbClr val="FFFFFF"/>
                </a:solidFill>
                <a:latin typeface="Calibri"/>
              </a:rPr>
              <a:t>terbinafine 250 mg for ringworm</a:t>
            </a:r>
            <a:br/>
            <a:r>
              <a:rPr b="false" i="false" strike="noStrike" sz="1200" u="none">
                <a:solidFill>
                  <a:srgbClr val="FFFFFF"/>
                </a:solidFill>
                <a:latin typeface="Calibri"/>
              </a:rPr>
              <a:t>buy terbinafine 250mg tablets</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PCR tests are also available for detecting malaria parasites</a:t>
            </a:r>
            <a:br/>
            <a:r>
              <a:rPr b="false" i="false" strike="noStrike" sz="1200" u="none">
                <a:solidFill>
                  <a:srgbClr val="FFFFFF"/>
                </a:solidFill>
                <a:latin typeface="Calibri"/>
              </a:rPr>
              <a:t>terbinafine cream prices</a:t>
            </a:r>
            <a:br/>
            <a:r>
              <a:rPr b="false" i="false" strike="noStrike" sz="1200" u="none">
                <a:solidFill>
                  <a:srgbClr val="FFFFFF"/>
                </a:solidFill>
                <a:latin typeface="Calibri"/>
              </a:rPr>
              <a:t>terbinafine 250 mg tab cam</a:t>
            </a:r>
            <a:br/>
            <a:r>
              <a:rPr b="false" i="false" strike="noStrike" sz="1200" u="none">
                <a:solidFill>
                  <a:srgbClr val="FFFFFF"/>
                </a:solidFill>
                <a:latin typeface="Calibri"/>
              </a:rPr>
              <a:t>Oral contraceptives should not be used during pregnancy to treat threatened or habitual abortion.</a:t>
            </a:r>
            <a:br/>
            <a:r>
              <a:rPr b="false" i="false" strike="noStrike" sz="1200" u="none">
                <a:solidFill>
                  <a:srgbClr val="FFFFFF"/>
                </a:solidFill>
                <a:latin typeface="Calibri"/>
              </a:rPr>
              <a:t>lamisil oral medication cost</a:t>
            </a:r>
            <a:br/>
            <a:r>
              <a:rPr b="false" i="false" strike="noStrike" sz="1200" u="none">
                <a:solidFill>
                  <a:srgbClr val="FFFFFF"/>
                </a:solidFill>
                <a:latin typeface="Calibri"/>
              </a:rPr>
              <a:t>terbinafine hcl 250 mg tablet en espanol</a:t>
            </a:r>
            <a:br/>
            <a:r>
              <a:rPr b="false" i="false" strike="noStrike" sz="1200" u="none">
                <a:solidFill>
                  <a:srgbClr val="FFFFFF"/>
                </a:solidFill>
                <a:latin typeface="Calibri"/>
              </a:rPr>
              <a:t>order lamisil tablets</a:t>
            </a:r>
            <a:br/>
            <a:r>
              <a:rPr b="false" i="false" strike="noStrike" sz="1200" u="none">
                <a:solidFill>
                  <a:srgbClr val="FFFFFF"/>
                </a:solidFill>
                <a:latin typeface="Calibri"/>
              </a:rPr>
              <a:t>In Campbell, KL (ed.) The Veterinary Clinics of North America Small Animal Practice: Updates in Dermatology</a:t>
            </a:r>
            <a:br/>
            <a:r>
              <a:rPr b="false" i="false" strike="noStrike" sz="1200" u="none">
                <a:solidFill>
                  <a:srgbClr val="FFFFFF"/>
                </a:solidFill>
                <a:latin typeface="Calibri"/>
              </a:rPr>
              <a:t>no prescription terbinafine tablets</a:t>
            </a:r>
            <a:br/>
            <a:r>
              <a:rPr b="false" i="false" strike="noStrike" sz="1200" u="none">
                <a:solidFill>
                  <a:srgbClr val="FFFFFF"/>
                </a:solidFill>
                <a:latin typeface="Calibri"/>
              </a:rPr>
              <a:t>lamisil tabletas y alcohol</a:t>
            </a:r>
            <a:br/>
            <a:r>
              <a:rPr b="false" i="false" strike="noStrike" sz="1200" u="none">
                <a:solidFill>
                  <a:srgbClr val="FFFFFF"/>
                </a:solidFill>
                <a:latin typeface="Calibri"/>
              </a:rPr>
              <a:t>terbinafine generic name</a:t>
            </a:r>
            <a:br/>
            <a:r>
              <a:rPr b="false" i="false" strike="noStrike" sz="1200" u="none">
                <a:solidFill>
                  <a:srgbClr val="FFFFFF"/>
                </a:solidFill>
                <a:latin typeface="Calibri"/>
              </a:rPr>
              <a:t>terbinafine hydrochloride tablets in india</a:t>
            </a:r>
            <a:br/>
            <a:r>
              <a:rPr b="false" i="false" strike="noStrike" sz="1200" u="none">
                <a:solidFill>
                  <a:srgbClr val="FFFFFF"/>
                </a:solidFill>
                <a:latin typeface="Calibri"/>
              </a:rPr>
              <a:t>lamisil spray pump</a:t>
            </a:r>
            <a:br/>
            <a:r>
              <a:rPr b="false" i="false" strike="noStrike" sz="1200" u="none">
                <a:solidFill>
                  <a:srgbClr val="FFFFFF"/>
                </a:solidFill>
                <a:latin typeface="Calibri"/>
              </a:rPr>
              <a:t>is lamisil cream good for ringworm</a:t>
            </a:r>
            <a:br/>
            <a:r>
              <a:rPr b="false" i="false" strike="noStrike" sz="1200" u="none">
                <a:solidFill>
                  <a:srgbClr val="FFFFFF"/>
                </a:solidFill>
                <a:latin typeface="Calibri"/>
              </a:rPr>
              <a:t>A study carried not remember until of Singulair I These effects begin bites of your dose nexium purple pill savings card missed in how we conditions like peptic status had been.</a:t>
            </a:r>
            <a:br/>
            <a:r>
              <a:rPr b="false" i="false" strike="noStrike" sz="1200" u="none">
                <a:solidFill>
                  <a:srgbClr val="FFFFFF"/>
                </a:solidFill>
                <a:latin typeface="Calibri"/>
              </a:rPr>
              <a:t>oral terbinafine cost</a:t>
            </a:r>
            <a:br/>
            <a:r>
              <a:rPr b="false" i="false" strike="noStrike" sz="1200" u="none">
                <a:solidFill>
                  <a:srgbClr val="FFFFFF"/>
                </a:solidFill>
                <a:latin typeface="Calibri"/>
              </a:rPr>
              <a:t>Duloxetine is used to treat depression and generalized anxiety disorder (GAD; excessive worry and tension that disrupts daily life and lasts for 6 months or longer)</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lamisil once fungal nail infection</a:t>
            </a:r>
            <a:br/>
            <a:r>
              <a:rPr b="false" i="false" strike="noStrike" sz="1200" u="none">
                <a:solidFill>
                  <a:srgbClr val="FFFFFF"/>
                </a:solidFill>
                <a:latin typeface="Calibri"/>
              </a:rPr>
              <a:t>can terbinafine treat oral thrush</a:t>
            </a:r>
            <a:br/>
            <a:r>
              <a:rPr b="false" i="false" strike="noStrike" sz="1200" u="none">
                <a:solidFill>
                  <a:srgbClr val="FFFFFF"/>
                </a:solidFill>
                <a:latin typeface="Calibri"/>
              </a:rPr>
              <a:t>terbinafine no rx</a:t>
            </a:r>
            <a:br/>
            <a:r>
              <a:rPr b="false" i="false" strike="noStrike" sz="1200" u="none">
                <a:solidFill>
                  <a:srgbClr val="FFFFFF"/>
                </a:solidFill>
                <a:latin typeface="Calibri"/>
              </a:rPr>
              <a:t>lamisil cream reviews</a:t>
            </a:r>
            <a:br/>
            <a:r>
              <a:rPr b="false" i="false" strike="noStrike" sz="1200" u="none">
                <a:solidFill>
                  <a:srgbClr val="FFFFFF"/>
                </a:solidFill>
                <a:latin typeface="Calibri"/>
              </a:rPr>
              <a:t>Lowering high blood pressure helps prevent strokes, heart attacks, and kidney problems.</a:t>
            </a:r>
            <a:br/>
            <a:r>
              <a:rPr b="false" i="false" strike="noStrike" sz="1200" u="none">
                <a:solidFill>
                  <a:srgbClr val="FFFFFF"/>
                </a:solidFill>
                <a:latin typeface="Calibri"/>
              </a:rPr>
              <a:t>terbinafine hydrochloride tablets 250 mg</a:t>
            </a:r>
            <a:br/>
            <a:r>
              <a:rPr b="false" i="false" strike="noStrike" sz="1200" u="none">
                <a:solidFill>
                  <a:srgbClr val="FFFFFF"/>
                </a:solidFill>
                <a:latin typeface="Calibri"/>
              </a:rPr>
              <a:t>lamisil at spray 4.2 oz</a:t>
            </a:r>
            <a:br/>
            <a:r>
              <a:rPr b="false" i="false" strike="noStrike" sz="1200" u="none">
                <a:solidFill>
                  <a:srgbClr val="FFFFFF"/>
                </a:solidFill>
                <a:latin typeface="Calibri"/>
              </a:rPr>
              <a:t>generic terbinafine</a:t>
            </a:r>
            <a:br/>
            <a:r>
              <a:rPr b="false" i="false" strike="noStrike" sz="1200" u="none">
                <a:solidFill>
                  <a:srgbClr val="FFFFFF"/>
                </a:solidFill>
                <a:latin typeface="Calibri"/>
              </a:rPr>
              <a:t>If you or someone you know has overdosed on acyclovir, contact the Poison Control Center at 1-800-222-1222</a:t>
            </a:r>
            <a:br/>
            <a:r>
              <a:rPr b="false" i="false" strike="noStrike" sz="1200" u="none">
                <a:solidFill>
                  <a:srgbClr val="FFFFFF"/>
                </a:solidFill>
                <a:latin typeface="Calibri"/>
              </a:rPr>
              <a:t>buy terbinafine 250mg</a:t>
            </a:r>
            <a:br/>
            <a:r>
              <a:rPr b="false" i="false" strike="noStrike" sz="1200" u="none">
                <a:solidFill>
                  <a:srgbClr val="FFFFFF"/>
                </a:solidFill>
                <a:latin typeface="Calibri"/>
              </a:rPr>
              <a:t>terbinafine hydrochloride prescription</a:t>
            </a:r>
            <a:br/>
            <a:r>
              <a:rPr b="false" i="false" strike="noStrike" sz="1200" u="none">
                <a:solidFill>
                  <a:srgbClr val="FFFFFF"/>
                </a:solidFill>
                <a:latin typeface="Calibri"/>
              </a:rPr>
              <a:t>terbinafine tablets buy online</a:t>
            </a:r>
            <a:br/>
            <a:r>
              <a:rPr b="false" i="false" strike="noStrike" sz="1200" u="none">
                <a:solidFill>
                  <a:srgbClr val="FFFFFF"/>
                </a:solidFill>
                <a:latin typeface="Calibri"/>
              </a:rPr>
              <a:t>athletes foot lamisil once review</a:t>
            </a:r>
            <a:br/>
            <a:r>
              <a:rPr b="false" i="false" strike="noStrike" sz="1200" u="none">
                <a:solidFill>
                  <a:srgbClr val="FFFFFF"/>
                </a:solidFill>
                <a:latin typeface="Calibri"/>
              </a:rPr>
              <a:t>lamisil oral granules novartis</a:t>
            </a:r>
            <a:br/>
            <a:r>
              <a:rPr b="false" i="false" strike="noStrike" sz="1200" u="none">
                <a:solidFill>
                  <a:srgbClr val="FFFFFF"/>
                </a:solidFill>
                <a:latin typeface="Calibri"/>
              </a:rPr>
              <a:t>How would you recommend combating inflammation?</a:t>
            </a:r>
            <a:br/>
            <a:r>
              <a:rPr b="false" i="false" strike="noStrike" sz="1200" u="none">
                <a:solidFill>
                  <a:srgbClr val="FFFFFF"/>
                </a:solidFill>
                <a:latin typeface="Calibri"/>
              </a:rPr>
              <a:t>lamisil tablets generic name</a:t>
            </a:r>
            <a:br/>
            <a:r>
              <a:rPr b="false" i="false" strike="noStrike" sz="1200" u="none">
                <a:solidFill>
                  <a:srgbClr val="FFFFFF"/>
                </a:solidFill>
                <a:latin typeface="Calibri"/>
              </a:rPr>
              <a:t>ointment that contains miconazole clotrimazole or terbinafine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Hi, I&amp;#039;ve been on Methotrexate for nearly a year now and my Rheumatologist says it&amp;#039;s OK to drink very moderately</a:t>
            </a:r>
            <a:br/>
            <a:r>
              <a:rPr b="false" i="false" strike="noStrike" sz="1200" u="none">
                <a:solidFill>
                  <a:srgbClr val="FFFFFF"/>
                </a:solidFill>
                <a:latin typeface="Calibri"/>
              </a:rPr>
              <a:t>terbinafine hcl 250 mg en espanol</a:t>
            </a:r>
            <a:br/>
            <a:r>
              <a:rPr b="false" i="false" strike="noStrike" sz="1200" u="none">
                <a:solidFill>
                  <a:srgbClr val="FFFFFF"/>
                </a:solidFill>
                <a:latin typeface="Calibri"/>
              </a:rPr>
              <a:t>buy terbinafine tablets online uk</a:t>
            </a:r>
            <a:br/>
            <a:r>
              <a:rPr b="false" i="false" strike="noStrike" sz="1200" u="none">
                <a:solidFill>
                  <a:srgbClr val="FFFFFF"/>
                </a:solidFill>
                <a:latin typeface="Calibri"/>
              </a:rPr>
              <a:t>Placental-site trophoblastic tumor (PSTT) is treated with hysterectomy</a:t>
            </a:r>
            <a:br/>
            <a:r>
              <a:rPr b="false" i="false" strike="noStrike" sz="1200" u="none">
                <a:solidFill>
                  <a:srgbClr val="FFFFFF"/>
                </a:solidFill>
                <a:latin typeface="Calibri"/>
              </a:rPr>
              <a:t>terbinafine hydrochloride cream 1 yeast infection</a:t>
            </a:r>
            <a:br/>
            <a:r>
              <a:rPr b="false" i="false" strike="noStrike" sz="1200" u="none">
                <a:solidFill>
                  <a:srgbClr val="FFFFFF"/>
                </a:solidFill>
                <a:latin typeface="Calibri"/>
              </a:rPr>
              <a:t>how much does lamisil cost</a:t>
            </a:r>
            <a:br/>
            <a:r>
              <a:rPr b="false" i="false" strike="noStrike" sz="1200" u="none">
                <a:solidFill>
                  <a:srgbClr val="FFFFFF"/>
                </a:solidFill>
                <a:latin typeface="Calibri"/>
              </a:rPr>
              <a:t>does lamisil cream work for athlete's foot</a:t>
            </a:r>
            <a:br/>
            <a:r>
              <a:rPr b="false" i="false" strike="noStrike" sz="1200" u="none">
                <a:solidFill>
                  <a:srgbClr val="FFFFFF"/>
                </a:solidFill>
                <a:latin typeface="Calibri"/>
              </a:rPr>
              <a:t>cheapest lamisil tablets</a:t>
            </a:r>
            <a:br/>
            <a:r>
              <a:rPr b="false" i="false" strike="noStrike" sz="1200" u="none">
                <a:solidFill>
                  <a:srgbClr val="FFFFFF"/>
                </a:solidFill>
                <a:latin typeface="Calibri"/>
              </a:rPr>
              <a:t>cost of terbinafine cream</a:t>
            </a:r>
            <a:br/>
            <a:r>
              <a:rPr b="false" i="false" strike="noStrike" sz="1200" u="none">
                <a:solidFill>
                  <a:srgbClr val="FFFFFF"/>
                </a:solidFill>
                <a:latin typeface="Calibri"/>
              </a:rPr>
              <a:t>All of these products oxidize on contact with air</a:t>
            </a:r>
            <a:br/>
            <a:r>
              <a:rPr b="false" i="false" strike="noStrike" sz="1200" u="none">
                <a:solidFill>
                  <a:srgbClr val="FFFFFF"/>
                </a:solidFill>
                <a:latin typeface="Calibri"/>
              </a:rPr>
              <a:t>buy lamisil cream</a:t>
            </a:r>
            <a:br/>
            <a:r>
              <a:rPr b="false" i="false" strike="noStrike" sz="1200" u="none">
                <a:solidFill>
                  <a:srgbClr val="FFFFFF"/>
                </a:solidFill>
                <a:latin typeface="Calibri"/>
              </a:rPr>
              <a:t>terbinafine cream price philippines</a:t>
            </a:r>
            <a:br/>
            <a:r>
              <a:rPr b="false" i="false" strike="noStrike" sz="1200" u="none">
                <a:solidFill>
                  <a:srgbClr val="FFFFFF"/>
                </a:solidFill>
                <a:latin typeface="Calibri"/>
              </a:rPr>
              <a:t>The retrospective study examined TennCare records for some 50,000 Tennessee children to compare outcomes of three drugs: beta-lactams (penicillin-based medications), Bactrim, or clindamycin</a:t>
            </a:r>
            <a:br/>
            <a:r>
              <a:rPr b="false" i="false" strike="noStrike" sz="1200" u="none">
                <a:solidFill>
                  <a:srgbClr val="FFFFFF"/>
                </a:solidFill>
                <a:latin typeface="Calibri"/>
              </a:rPr>
              <a:t>terbinafine tablets online</a:t>
            </a:r>
            <a:br/>
            <a:r>
              <a:rPr b="false" i="false" strike="noStrike" sz="1200" u="none">
                <a:solidFill>
                  <a:srgbClr val="FFFFFF"/>
                </a:solidFill>
                <a:latin typeface="Calibri"/>
              </a:rPr>
              <a:t>terbinafine hydrochloride tablets</a:t>
            </a:r>
            <a:br/>
            <a:r>
              <a:rPr b="false" i="false" strike="noStrike" sz="1200" u="none">
                <a:solidFill>
                  <a:srgbClr val="FFFFFF"/>
                </a:solidFill>
                <a:latin typeface="Calibri"/>
              </a:rPr>
              <a:t>using lamisil cream toenail fungus</a:t>
            </a:r>
            <a:br/>
            <a:r>
              <a:rPr b="false" i="false" strike="noStrike" sz="1200" u="none">
                <a:solidFill>
                  <a:srgbClr val="FFFFFF"/>
                </a:solidFill>
                <a:latin typeface="Calibri"/>
              </a:rPr>
              <a:t>buy lamisil tablets online australia</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terbinafine solution otc</a:t>
            </a:r>
            <a:br/>
            <a:r>
              <a:rPr b="false" i="false" strike="noStrike" sz="1200" u="none">
                <a:solidFill>
                  <a:srgbClr val="FFFFFF"/>
                </a:solidFill>
                <a:latin typeface="Calibri"/>
              </a:rPr>
              <a:t>terbinafine hcl 250 mg tablet reviews</a:t>
            </a:r>
            <a:br/>
            <a:r>
              <a:rPr b="false" i="false" strike="noStrike" sz="1200" u="none">
                <a:solidFill>
                  <a:srgbClr val="FFFFFF"/>
                </a:solidFill>
                <a:latin typeface="Calibri"/>
              </a:rPr>
              <a:t>terbinafine hydrochloride cream buy</a:t>
            </a:r>
            <a:br/>
            <a:r>
              <a:rPr b="false" i="false" strike="noStrike" sz="1200" u="none">
                <a:solidFill>
                  <a:srgbClr val="FFFFFF"/>
                </a:solidFill>
                <a:latin typeface="Calibri"/>
              </a:rPr>
              <a:t>terbinafine 250mg tab</a:t>
            </a:r>
            <a:br/>
            <a:r>
              <a:rPr b="false" i="false" strike="noStrike" sz="1200" u="none">
                <a:solidFill>
                  <a:srgbClr val="FFFFFF"/>
                </a:solidFill>
                <a:latin typeface="Calibri"/>
              </a:rPr>
              <a:t>terbinafine oral for ringworm</a:t>
            </a:r>
            <a:br/>
            <a:r>
              <a:rPr b="false" i="false" strike="noStrike" sz="1200" u="none">
                <a:solidFill>
                  <a:srgbClr val="FFFFFF"/>
                </a:solidFill>
                <a:latin typeface="Calibri"/>
              </a:rPr>
              <a:t>terbinafine hcl 250 mg tab</a:t>
            </a:r>
            <a:br/>
            <a:r>
              <a:rPr b="false" i="false" strike="noStrike" sz="1200" u="none">
                <a:solidFill>
                  <a:srgbClr val="FFFFFF"/>
                </a:solidFill>
                <a:latin typeface="Calibri"/>
              </a:rPr>
              <a:t>terbinafine hydrochloride cream usage</a:t>
            </a:r>
            <a:br/>
            <a:r>
              <a:rPr b="false" i="false" strike="noStrike" sz="1200" u="none">
                <a:solidFill>
                  <a:srgbClr val="FFFFFF"/>
                </a:solidFill>
                <a:latin typeface="Calibri"/>
              </a:rPr>
              <a:t>lamisil cost australia</a:t>
            </a:r>
            <a:br/>
            <a:r>
              <a:rPr b="false" i="false" strike="noStrike" sz="1200" u="none">
                <a:solidFill>
                  <a:srgbClr val="FFFFFF"/>
                </a:solidFill>
                <a:latin typeface="Calibri"/>
              </a:rPr>
              <a:t>terbinafine tablets no prescription uk</a:t>
            </a:r>
            <a:br/>
            <a:r>
              <a:rPr b="false" i="false" strike="noStrike" sz="1200" u="none">
                <a:solidFill>
                  <a:srgbClr val="FFFFFF"/>
                </a:solidFill>
                <a:latin typeface="Calibri"/>
              </a:rPr>
              <a:t>cost terbinafine hcl</a:t>
            </a:r>
            <a:br/>
            <a:r>
              <a:rPr b="false" i="false" strike="noStrike" sz="1200" u="none">
                <a:solidFill>
                  <a:srgbClr val="FFFFFF"/>
                </a:solidFill>
                <a:latin typeface="Calibri"/>
              </a:rPr>
              <a:t>The most common Ringworm symptoms in dogs are scaly patches with broken hairs, and sometimes the patches will become hairless</a:t>
            </a:r>
            <a:br/>
            <a:r>
              <a:rPr b="false" i="false" strike="noStrike" sz="1200" u="none">
                <a:solidFill>
                  <a:srgbClr val="FFFFFF"/>
                </a:solidFill>
                <a:latin typeface="Calibri"/>
              </a:rPr>
              <a:t>lamisil cream toenail fungus treatment</a:t>
            </a:r>
            <a:br/>
            <a:r>
              <a:rPr b="false" i="false" strike="noStrike" sz="1200" u="none">
                <a:solidFill>
                  <a:srgbClr val="FFFFFF"/>
                </a:solidFill>
                <a:latin typeface="Calibri"/>
              </a:rPr>
              <a:t>terbinafine tablets usp 250 mg zimig</a:t>
            </a:r>
            <a:br/>
            <a:r>
              <a:rPr b="false" i="false" strike="noStrike" sz="1200" u="none">
                <a:solidFill>
                  <a:srgbClr val="FFFFFF"/>
                </a:solidFill>
                <a:latin typeface="Calibri"/>
              </a:rPr>
              <a:t>terbinafine hydrochloride tablets usp 250 mg</a:t>
            </a:r>
            <a:br/>
            <a:r>
              <a:rPr b="false" i="false" strike="noStrike" sz="1200" u="none">
                <a:solidFill>
                  <a:srgbClr val="FFFFFF"/>
                </a:solidFill>
                <a:latin typeface="Calibri"/>
              </a:rPr>
              <a:t>lamisil athletes foot review</a:t>
            </a:r>
            <a:br/>
            <a:r>
              <a:rPr b="false" i="false" strike="noStrike" sz="1200" u="none">
                <a:solidFill>
                  <a:srgbClr val="FFFFFF"/>
                </a:solidFill>
                <a:latin typeface="Calibri"/>
              </a:rPr>
              <a:t>lamisil ointment price in india</a:t>
            </a:r>
            <a:br/>
            <a:r>
              <a:rPr b="false" i="false" strike="noStrike" sz="1200" u="none">
                <a:solidFill>
                  <a:srgbClr val="FFFFFF"/>
                </a:solidFill>
                <a:latin typeface="Calibri"/>
              </a:rPr>
              <a:t>terbinafine hydrochloride tablets over the counter</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lamisil 250 mg 14 tablet fiyat俚lamisil 250 mg tabletta</a:t>
            </a:r>
            <a:br/>
            <a:r>
              <a:rPr b="false" i="false" strike="noStrike" sz="1200" u="none">
                <a:solidFill>
                  <a:srgbClr val="FFFFFF"/>
                </a:solidFill>
                <a:latin typeface="Calibri"/>
              </a:rPr>
              <a:t>When do you want me to start? purchase clomid 50mg ny The tournament was still wide open, especially given the devilish setup that turned it into a test of patience and resilience</a:t>
            </a:r>
            <a:br/>
            <a:r>
              <a:rPr b="false" i="false" strike="noStrike" sz="1200" u="none">
                <a:solidFill>
                  <a:srgbClr val="FFFFFF"/>
                </a:solidFill>
                <a:latin typeface="Calibri"/>
              </a:rPr>
              <a:t>terbinafine dosage for nail fungus</a:t>
            </a:r>
            <a:br/>
            <a:r>
              <a:rPr b="false" i="false" strike="noStrike" sz="1200" u="none">
                <a:solidFill>
                  <a:srgbClr val="FFFFFF"/>
                </a:solidFill>
                <a:latin typeface="Calibri"/>
              </a:rPr>
              <a:t>He told to just stop paxil and start zoloft which i didn't do</a:t>
            </a:r>
            <a:br/>
            <a:r>
              <a:rPr b="false" i="false" strike="noStrike" sz="1200" u="none">
                <a:solidFill>
                  <a:srgbClr val="FFFFFF"/>
                </a:solidFill>
                <a:latin typeface="Calibri"/>
              </a:rPr>
              <a:t>cheap terbinafine</a:t>
            </a:r>
            <a:br/>
            <a:r>
              <a:rPr b="false" i="false" strike="noStrike" sz="1200" u="none">
                <a:solidFill>
                  <a:srgbClr val="FFFFFF"/>
                </a:solidFill>
                <a:latin typeface="Calibri"/>
              </a:rPr>
              <a:t>lamisil at spray discontinued</a:t>
            </a:r>
            <a:br/>
            <a:r>
              <a:rPr b="false" i="false" strike="noStrike" sz="1200" u="none">
                <a:solidFill>
                  <a:srgbClr val="FFFFFF"/>
                </a:solidFill>
                <a:latin typeface="Calibri"/>
              </a:rPr>
              <a:t>Patients who have fearful thoughts may hold their breath until the thought passes, shake their head, or blink</a:t>
            </a:r>
            <a:br/>
            <a:r>
              <a:rPr b="false" i="false" strike="noStrike" sz="1200" u="none">
                <a:solidFill>
                  <a:srgbClr val="FFFFFF"/>
                </a:solidFill>
                <a:latin typeface="Calibri"/>
              </a:rPr>
              <a:t>lamisil terbinafine firmy novartis</a:t>
            </a:r>
            <a:br/>
            <a:r>
              <a:rPr b="false" i="false" strike="noStrike" sz="1200" u="none">
                <a:solidFill>
                  <a:srgbClr val="FFFFFF"/>
                </a:solidFill>
                <a:latin typeface="Calibri"/>
              </a:rPr>
              <a:t>Who reads leaflets? We agreed to adopt an "if it hurts, don't do it" approach, take paracetamol for a while, and, if necessary, use an anti-inflammatory gel.</a:t>
            </a:r>
            <a:br/>
            <a:r>
              <a:rPr b="false" i="false" strike="noStrike" sz="1200" u="none">
                <a:solidFill>
                  <a:srgbClr val="FFFFFF"/>
                </a:solidFill>
                <a:latin typeface="Calibri"/>
              </a:rPr>
              <a:t>terbinafine buy online</a:t>
            </a:r>
            <a:br/>
            <a:r>
              <a:rPr b="false" i="false" strike="noStrike" sz="1200" u="none">
                <a:solidFill>
                  <a:srgbClr val="FFFFFF"/>
                </a:solidFill>
                <a:latin typeface="Calibri"/>
              </a:rPr>
              <a:t>can lamisil once used jock itch</a:t>
            </a:r>
            <a:br/>
            <a:r>
              <a:rPr b="false" i="false" strike="noStrike" sz="1200" u="none">
                <a:solidFill>
                  <a:srgbClr val="FFFFFF"/>
                </a:solidFill>
                <a:latin typeface="Calibri"/>
              </a:rPr>
              <a:t>does lamisil cream help toenail fungus</a:t>
            </a:r>
            <a:br/>
            <a:r>
              <a:rPr b="false" i="false" strike="noStrike" sz="1200" u="none">
                <a:solidFill>
                  <a:srgbClr val="FFFFFF"/>
                </a:solidFill>
                <a:latin typeface="Calibri"/>
              </a:rPr>
              <a:t>how much does terbinafine cost</a:t>
            </a:r>
            <a:br/>
            <a:r>
              <a:rPr b="false" i="false" strike="noStrike" sz="1200" u="none">
                <a:solidFill>
                  <a:srgbClr val="FFFFFF"/>
                </a:solidFill>
                <a:latin typeface="Calibri"/>
              </a:rPr>
              <a:t>lamisil athletes foot spray powder</a:t>
            </a:r>
            <a:br/>
            <a:r>
              <a:rPr b="false" i="false" strike="noStrike" sz="1200" u="none">
                <a:solidFill>
                  <a:srgbClr val="FFFFFF"/>
                </a:solidFill>
                <a:latin typeface="Calibri"/>
              </a:rPr>
              <a:t>Hi everyone&amp;rdquo; Day 4 here for me&amp;rdquo; Thank goodness I found this site so I know I am not alone.</a:t>
            </a:r>
            <a:br/>
            <a:r>
              <a:rPr b="false" i="false" strike="noStrike" sz="1200" u="none">
                <a:solidFill>
                  <a:srgbClr val="FFFFFF"/>
                </a:solidFill>
                <a:latin typeface="Calibri"/>
              </a:rPr>
              <a:t>buy terbinafine online no prescription</a:t>
            </a:r>
            <a:br/>
            <a:r>
              <a:rPr b="false" i="false" strike="noStrike" sz="1200" u="none">
                <a:solidFill>
                  <a:srgbClr val="FFFFFF"/>
                </a:solidFill>
                <a:latin typeface="Calibri"/>
              </a:rPr>
              <a:t>how to buy lamisil terbinafine tablets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terbinafine cause constipation</a:t>
            </a:r>
            <a:br/>
            <a:r>
              <a:rPr b="false" i="false" strike="noStrike" sz="1200" u="none">
                <a:solidFill>
                  <a:srgbClr val="FFFFFF"/>
                </a:solidFill>
                <a:latin typeface="Calibri"/>
              </a:rPr>
              <a:t>buy lamisil tablets</a:t>
            </a:r>
            <a:br/>
            <a:r>
              <a:rPr b="false" i="false" strike="noStrike" sz="1200" u="none">
                <a:solidFill>
                  <a:srgbClr val="FFFFFF"/>
                </a:solidFill>
                <a:latin typeface="Calibri"/>
              </a:rPr>
              <a:t>terbinafine 250 mg tablets price</a:t>
            </a:r>
            <a:br/>
            <a:r>
              <a:rPr b="false" i="false" strike="noStrike" sz="1200" u="none">
                <a:solidFill>
                  <a:srgbClr val="FFFFFF"/>
                </a:solidFill>
                <a:latin typeface="Calibri"/>
              </a:rPr>
              <a:t>Otherwise, take it as soon as you remember and then go back to taking it as you would normally.</a:t>
            </a:r>
            <a:br/>
            <a:r>
              <a:rPr b="false" i="false" strike="noStrike" sz="1200" u="none">
                <a:solidFill>
                  <a:srgbClr val="FFFFFF"/>
                </a:solidFill>
                <a:latin typeface="Calibri"/>
              </a:rPr>
              <a:t>do you need a prescription for terbinafine</a:t>
            </a:r>
            <a:br/>
            <a:r>
              <a:rPr b="false" i="false" strike="noStrike" sz="1200" u="none">
                <a:solidFill>
                  <a:srgbClr val="FFFFFF"/>
                </a:solidFill>
                <a:latin typeface="Calibri"/>
              </a:rPr>
              <a:t>terbinafine dosage for jock itch</a:t>
            </a:r>
            <a:br/>
            <a:r>
              <a:rPr b="false" i="false" strike="noStrike" sz="1200" u="none">
                <a:solidFill>
                  <a:srgbClr val="FFFFFF"/>
                </a:solidFill>
                <a:latin typeface="Calibri"/>
              </a:rPr>
              <a:t>Nav het bovenstaande toch een vraagje: niacinamide en allantoine &amp;#39;smeer&amp;#39; ik al op mijn huid omdat deze in jouw huisverzorginglijn zitten</a:t>
            </a:r>
            <a:br/>
            <a:r>
              <a:rPr b="false" i="false" strike="noStrike" sz="1200" u="none">
                <a:solidFill>
                  <a:srgbClr val="FFFFFF"/>
                </a:solidFill>
                <a:latin typeface="Calibri"/>
              </a:rPr>
              <a:t>buy terbinafine tablets 250mg</a:t>
            </a:r>
            <a:br/>
            <a:r>
              <a:rPr b="false" i="false" strike="noStrike" sz="1200" u="none">
                <a:solidFill>
                  <a:srgbClr val="FFFFFF"/>
                </a:solidFill>
                <a:latin typeface="Calibri"/>
              </a:rPr>
              <a:t>lamisil 250 mg uses</a:t>
            </a:r>
            <a:br/>
            <a:r>
              <a:rPr b="false" i="false" strike="noStrike" sz="1200" u="none">
                <a:solidFill>
                  <a:srgbClr val="FFFFFF"/>
                </a:solidFill>
                <a:latin typeface="Calibri"/>
              </a:rPr>
              <a:t>Bu nedenle bradikininin araclk ettii istenmeyen etkileri iddetlendirmesi beklenmez.</a:t>
            </a:r>
            <a:br/>
            <a:r>
              <a:rPr b="false" i="false" strike="noStrike" sz="1200" u="none">
                <a:solidFill>
                  <a:srgbClr val="FFFFFF"/>
                </a:solidFill>
                <a:latin typeface="Calibri"/>
              </a:rPr>
              <a:t>how to use lamisil once cream</a:t>
            </a:r>
            <a:br/>
            <a:r>
              <a:rPr b="false" i="false" strike="noStrike" sz="1200" u="none">
                <a:solidFill>
                  <a:srgbClr val="FFFFFF"/>
                </a:solidFill>
                <a:latin typeface="Calibri"/>
              </a:rPr>
              <a:t>There have been a few times when I needed Prednisone to get it under control</a:t>
            </a:r>
            <a:br/>
            <a:r>
              <a:rPr b="false" i="false" strike="noStrike" sz="1200" u="none">
                <a:solidFill>
                  <a:srgbClr val="FFFFFF"/>
                </a:solidFill>
                <a:latin typeface="Calibri"/>
              </a:rPr>
              <a:t>lamisil tablets price australia</a:t>
            </a:r>
            <a:br/>
            <a:r>
              <a:rPr b="false" i="false" strike="noStrike" sz="1200" u="none">
                <a:solidFill>
                  <a:srgbClr val="FFFFFF"/>
                </a:solidFill>
                <a:latin typeface="Calibri"/>
              </a:rPr>
              <a:t>lamisil at gel jock itch</a:t>
            </a:r>
            <a:br/>
            <a:r>
              <a:rPr b="false" i="false" strike="noStrike" sz="1200" u="none">
                <a:solidFill>
                  <a:srgbClr val="FFFFFF"/>
                </a:solidFill>
                <a:latin typeface="Calibri"/>
              </a:rPr>
              <a:t>terbinafine hcl 250mg tab</a:t>
            </a:r>
            <a:br/>
            <a:r>
              <a:rPr b="false" i="false" strike="noStrike" sz="1200" u="none">
                <a:solidFill>
                  <a:srgbClr val="FFFFFF"/>
                </a:solidFill>
                <a:latin typeface="Calibri"/>
              </a:rPr>
              <a:t>The red evaded him and breeders are still trying today</a:t>
            </a:r>
            <a:br/>
            <a:r>
              <a:rPr b="false" i="false" strike="noStrike" sz="1200" u="none">
                <a:solidFill>
                  <a:srgbClr val="FFFFFF"/>
                </a:solidFill>
                <a:latin typeface="Calibri"/>
              </a:rPr>
              <a:t>terbinafine hydrochloride 1 cream 30g</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terbinafine buy uk</a:t>
            </a:r>
            <a:br/>
            <a:r>
              <a:rPr b="false" i="false" strike="noStrike" sz="1200" u="none">
                <a:solidFill>
                  <a:srgbClr val="FFFFFF"/>
                </a:solidFill>
                <a:latin typeface="Calibri"/>
              </a:rPr>
              <a:t>lamisil cost generic</a:t>
            </a:r>
            <a:br/>
            <a:r>
              <a:rPr b="false" i="false" strike="noStrike" sz="1200" u="none">
                <a:solidFill>
                  <a:srgbClr val="FFFFFF"/>
                </a:solidFill>
                <a:latin typeface="Calibri"/>
              </a:rPr>
              <a:t>order lamisil pills</a:t>
            </a:r>
            <a:br/>
            <a:r>
              <a:rPr b="false" i="false" strike="noStrike" sz="1200" u="none">
                <a:solidFill>
                  <a:srgbClr val="FFFFFF"/>
                </a:solidFill>
                <a:latin typeface="Calibri"/>
              </a:rPr>
              <a:t>generic lamisil at walmart</a:t>
            </a:r>
            <a:br/>
            <a:r>
              <a:rPr b="false" i="false" strike="noStrike" sz="1200" u="none">
                <a:solidFill>
                  <a:srgbClr val="FFFFFF"/>
                </a:solidFill>
                <a:latin typeface="Calibri"/>
              </a:rPr>
              <a:t>terbinafine constipation</a:t>
            </a:r>
            <a:br/>
            <a:r>
              <a:rPr b="false" i="false" strike="noStrike" sz="1200" u="none">
                <a:solidFill>
                  <a:srgbClr val="FFFFFF"/>
                </a:solidFill>
                <a:latin typeface="Calibri"/>
              </a:rPr>
              <a:t>lamisil 1 cream review</a:t>
            </a:r>
            <a:br/>
            <a:r>
              <a:rPr b="false" i="false" strike="noStrike" sz="1200" u="none">
                <a:solidFill>
                  <a:srgbClr val="FFFFFF"/>
                </a:solidFill>
                <a:latin typeface="Calibri"/>
              </a:rPr>
              <a:t>lamisil cream cost</a:t>
            </a:r>
            <a:br/>
            <a:r>
              <a:rPr b="false" i="false" strike="noStrike" sz="1200" u="none">
                <a:solidFill>
                  <a:srgbClr val="FFFFFF"/>
                </a:solidFill>
                <a:latin typeface="Calibri"/>
              </a:rPr>
              <a:t>Doxycycline should be swallowed in the upright position with sufficient liquid or food to ensure complete passage of the tablet into the stomach</a:t>
            </a:r>
            <a:br/>
            <a:r>
              <a:rPr b="false" i="false" strike="noStrike" sz="1200" u="none">
                <a:solidFill>
                  <a:srgbClr val="FFFFFF"/>
                </a:solidFill>
                <a:latin typeface="Calibri"/>
              </a:rPr>
              <a:t>where to buy terbinafine hydrochloride tablets</a:t>
            </a:r>
            <a:br/>
            <a:r>
              <a:rPr b="false" i="false" strike="noStrike" sz="1200" u="none">
                <a:solidFill>
                  <a:srgbClr val="FFFFFF"/>
                </a:solidFill>
                <a:latin typeface="Calibri"/>
              </a:rPr>
              <a:t>The larvae mature into nymphs which have 8 legs</a:t>
            </a:r>
            <a:br/>
            <a:r>
              <a:rPr b="false" i="false" strike="noStrike" sz="1200" u="none">
                <a:solidFill>
                  <a:srgbClr val="FFFFFF"/>
                </a:solidFill>
                <a:latin typeface="Calibri"/>
              </a:rPr>
              <a:t>terbinafine hydrochloride cream ringworm</a:t>
            </a:r>
            <a:br/>
            <a:r>
              <a:rPr b="false" i="false" strike="noStrike" sz="1200" u="none">
                <a:solidFill>
                  <a:srgbClr val="FFFFFF"/>
                </a:solidFill>
                <a:latin typeface="Calibri"/>
              </a:rPr>
              <a:t>terbinafine 1 spray</a:t>
            </a:r>
            <a:br/>
            <a:r>
              <a:rPr b="false" i="false" strike="noStrike" sz="1200" u="none">
                <a:solidFill>
                  <a:srgbClr val="FFFFFF"/>
                </a:solidFill>
                <a:latin typeface="Calibri"/>
              </a:rPr>
              <a:t>lamisil at 1 gel</a:t>
            </a:r>
            <a:br/>
            <a:r>
              <a:rPr b="false" i="false" strike="noStrike" sz="1200" u="none">
                <a:solidFill>
                  <a:srgbClr val="FFFFFF"/>
                </a:solidFill>
                <a:latin typeface="Calibri"/>
              </a:rPr>
              <a:t>Buy it without a prescription history prior purchasing prescription drugs to do not a better life in local pharmacy offers free extra - cost</a:t>
            </a:r>
            <a:br/>
            <a:r>
              <a:rPr b="false" i="false" strike="noStrike" sz="1200" u="none">
                <a:solidFill>
                  <a:srgbClr val="FFFFFF"/>
                </a:solidFill>
                <a:latin typeface="Calibri"/>
              </a:rPr>
              <a:t>terbinafine 250 mg cost</a:t>
            </a:r>
            <a:br/>
            <a:r>
              <a:rPr b="false" i="false" strike="noStrike" sz="1200" u="none">
                <a:solidFill>
                  <a:srgbClr val="FFFFFF"/>
                </a:solidFill>
                <a:latin typeface="Calibri"/>
              </a:rPr>
              <a:t>terbinafine hydrochloride tablets cost</a:t>
            </a:r>
            <a:br/>
            <a:r>
              <a:rPr b="false" i="false" strike="noStrike" sz="1200" u="none">
                <a:solidFill>
                  <a:srgbClr val="FFFFFF"/>
                </a:solidFill>
                <a:latin typeface="Calibri"/>
              </a:rPr>
              <a:t>terbinafine clotrimazole econazole ketoconazole miconazole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Keep in mind that it may take several weeks of application before the desired effects occur.</a:t>
            </a:r>
            <a:br/>
            <a:r>
              <a:rPr b="false" i="false" strike="noStrike" sz="1200" u="none">
                <a:solidFill>
                  <a:srgbClr val="FFFFFF"/>
                </a:solidFill>
                <a:latin typeface="Calibri"/>
              </a:rPr>
              <a:t>lamisil 250 mg tabletas</a:t>
            </a:r>
            <a:br/>
            <a:r>
              <a:rPr b="false" i="false" strike="noStrike" sz="1200" u="none">
                <a:solidFill>
                  <a:srgbClr val="FFFFFF"/>
                </a:solidFill>
                <a:latin typeface="Calibri"/>
              </a:rPr>
              <a:t>lamisil at cream reviews</a:t>
            </a:r>
            <a:br/>
            <a:r>
              <a:rPr b="false" i="false" strike="noStrike" sz="1200" u="none">
                <a:solidFill>
                  <a:srgbClr val="FFFFFF"/>
                </a:solidFill>
                <a:latin typeface="Calibri"/>
              </a:rPr>
              <a:t>The fact these research subjects were taking a lot of the NSAID's means they had various health problems ongoing</a:t>
            </a:r>
            <a:br/>
            <a:r>
              <a:rPr b="false" i="false" strike="noStrike" sz="1200" u="none">
                <a:solidFill>
                  <a:srgbClr val="FFFFFF"/>
                </a:solidFill>
                <a:latin typeface="Calibri"/>
              </a:rPr>
              <a:t>terbinafine online bestellen</a:t>
            </a:r>
            <a:br/>
            <a:r>
              <a:rPr b="false" i="false" strike="noStrike" sz="1200" u="none">
                <a:solidFill>
                  <a:srgbClr val="FFFFFF"/>
                </a:solidFill>
                <a:latin typeface="Calibri"/>
              </a:rPr>
              <a:t>ic terbinafine hcl 250 mg tablapo</a:t>
            </a:r>
            <a:br/>
            <a:r>
              <a:rPr b="false" i="false" strike="noStrike" sz="1200" u="none">
                <a:solidFill>
                  <a:srgbClr val="FFFFFF"/>
                </a:solidFill>
                <a:latin typeface="Calibri"/>
              </a:rPr>
              <a:t>woah, i read a bit more in your history..</a:t>
            </a:r>
            <a:br/>
            <a:r>
              <a:rPr b="false" i="false" strike="noStrike" sz="1200" u="none">
                <a:solidFill>
                  <a:srgbClr val="FFFFFF"/>
                </a:solidFill>
                <a:latin typeface="Calibri"/>
              </a:rPr>
              <a:t>lamisil continuous spray amazon</a:t>
            </a:r>
            <a:br/>
            <a:r>
              <a:rPr b="false" i="false" strike="noStrike" sz="1200" u="none">
                <a:solidFill>
                  <a:srgbClr val="FFFFFF"/>
                </a:solidFill>
                <a:latin typeface="Calibri"/>
              </a:rPr>
              <a:t>where can i buy lamisil tablets online</a:t>
            </a:r>
            <a:br/>
            <a:r>
              <a:rPr b="false" i="false" strike="noStrike" sz="1200" u="none">
                <a:solidFill>
                  <a:srgbClr val="FFFFFF"/>
                </a:solidFill>
                <a:latin typeface="Calibri"/>
              </a:rPr>
              <a:t>lamisil price comparison</a:t>
            </a:r>
            <a:br/>
            <a:r>
              <a:rPr b="false" i="false" strike="noStrike" sz="1200" u="none">
                <a:solidFill>
                  <a:srgbClr val="FFFFFF"/>
                </a:solidFill>
                <a:latin typeface="Calibri"/>
              </a:rPr>
              <a:t>So, if you start using minoxidil again, keep an eye out for these a year or two into use</a:t>
            </a:r>
            <a:br/>
            <a:r>
              <a:rPr b="false" i="false" strike="noStrike" sz="1200" u="none">
                <a:solidFill>
                  <a:srgbClr val="FFFFFF"/>
                </a:solidFill>
                <a:latin typeface="Calibri"/>
              </a:rPr>
              <a:t>buy lamisil tablets online uk</a:t>
            </a:r>
            <a:br/>
            <a:r>
              <a:rPr b="false" i="false" strike="noStrike" sz="1200" u="none">
                <a:solidFill>
                  <a:srgbClr val="FFFFFF"/>
                </a:solidFill>
                <a:latin typeface="Calibri"/>
              </a:rPr>
              <a:t>lamisil price canada</a:t>
            </a:r>
            <a:br/>
            <a:r>
              <a:rPr b="false" i="false" strike="noStrike" sz="1200" u="none">
                <a:solidFill>
                  <a:srgbClr val="FFFFFF"/>
                </a:solidFill>
                <a:latin typeface="Calibri"/>
              </a:rPr>
              <a:t>lamisil tablets athlete's foot</a:t>
            </a:r>
            <a:br/>
            <a:r>
              <a:rPr b="false" i="false" strike="noStrike" sz="1200" u="none">
                <a:solidFill>
                  <a:srgbClr val="FFFFFF"/>
                </a:solidFill>
                <a:latin typeface="Calibri"/>
              </a:rPr>
              <a:t>lamisil cost</a:t>
            </a:r>
            <a:br/>
            <a:r>
              <a:rPr b="false" i="false" strike="noStrike" sz="1200" u="none">
                <a:solidFill>
                  <a:srgbClr val="FFFFFF"/>
                </a:solidFill>
                <a:latin typeface="Calibri"/>
              </a:rPr>
              <a:t>can i buy terbinafine online</a:t>
            </a:r>
            <a:br/>
            <a:r>
              <a:rPr b="false" i="false" strike="noStrike" sz="1200" u="none">
                <a:solidFill>
                  <a:srgbClr val="FFFFFF"/>
                </a:solidFill>
                <a:latin typeface="Calibri"/>
              </a:rPr>
              <a:t>lamisil at cream</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terbinafine online</a:t>
            </a:r>
            <a:br/>
            <a:r>
              <a:rPr b="false" i="false" strike="noStrike" sz="1200" u="none">
                <a:solidFill>
                  <a:srgbClr val="FFFFFF"/>
                </a:solidFill>
                <a:latin typeface="Calibri"/>
              </a:rPr>
              <a:t>terbinafine 250mg cost</a:t>
            </a:r>
            <a:br/>
            <a:r>
              <a:rPr b="false" i="false" strike="noStrike" sz="1200" u="none">
                <a:solidFill>
                  <a:srgbClr val="FFFFFF"/>
                </a:solidFill>
                <a:latin typeface="Calibri"/>
              </a:rPr>
              <a:t>lamisil cream for dog ringworm</a:t>
            </a:r>
            <a:br/>
            <a:r>
              <a:rPr b="false" i="false" strike="noStrike" sz="1200" u="none">
                <a:solidFill>
                  <a:srgbClr val="FFFFFF"/>
                </a:solidFill>
                <a:latin typeface="Calibri"/>
              </a:rPr>
              <a:t>lamisil at cream ingredients</a:t>
            </a:r>
            <a:br/>
            <a:r>
              <a:rPr b="false" i="false" strike="noStrike" sz="1200" u="none">
                <a:solidFill>
                  <a:srgbClr val="FFFFFF"/>
                </a:solidFill>
                <a:latin typeface="Calibri"/>
              </a:rPr>
              <a:t>All 4 patients with EE were healed (Hetzel-Dent score of 0 or 1) at 8 weeks.</a:t>
            </a:r>
            <a:br/>
            <a:r>
              <a:rPr b="false" i="false" strike="noStrike" sz="1200" u="none">
                <a:solidFill>
                  <a:srgbClr val="FFFFFF"/>
                </a:solidFill>
                <a:latin typeface="Calibri"/>
              </a:rPr>
              <a:t>terbinafine hcl cream 1</a:t>
            </a:r>
            <a:br/>
            <a:r>
              <a:rPr b="false" i="false" strike="noStrike" sz="1200" u="none">
                <a:solidFill>
                  <a:srgbClr val="FFFFFF"/>
                </a:solidFill>
                <a:latin typeface="Calibri"/>
              </a:rPr>
              <a:t>buy terbinafine hydrochloride cream uk</a:t>
            </a:r>
            <a:br/>
            <a:r>
              <a:rPr b="false" i="false" strike="noStrike" sz="1200" u="none">
                <a:solidFill>
                  <a:srgbClr val="FFFFFF"/>
                </a:solidFill>
                <a:latin typeface="Calibri"/>
              </a:rPr>
              <a:t>It describes what reactive arthritis is and how it develops</a:t>
            </a:r>
            <a:br/>
            <a:r>
              <a:rPr b="false" i="false" strike="noStrike" sz="1200" u="none">
                <a:solidFill>
                  <a:srgbClr val="FFFFFF"/>
                </a:solidFill>
                <a:latin typeface="Calibri"/>
              </a:rPr>
              <a:t>lamisil at antifungal spray continuous 4.2 oz</a:t>
            </a:r>
            <a:br/>
            <a:r>
              <a:rPr b="false" i="false" strike="noStrike" sz="1200" u="none">
                <a:solidFill>
                  <a:srgbClr val="FFFFFF"/>
                </a:solidFill>
                <a:latin typeface="Calibri"/>
              </a:rPr>
              <a:t>Children over 10 &amp; Adults: Start with one tablet twice a day, this may be increased to a maximum of two tablets three times a day</a:t>
            </a:r>
            <a:br/>
            <a:r>
              <a:rPr b="false" i="false" strike="noStrike" sz="1200" u="none">
                <a:solidFill>
                  <a:srgbClr val="FFFFFF"/>
                </a:solidFill>
                <a:latin typeface="Calibri"/>
              </a:rPr>
              <a:t>terbinafine hcl cream formulation</a:t>
            </a:r>
            <a:br/>
            <a:r>
              <a:rPr b="false" i="false" strike="noStrike" sz="1200" u="none">
                <a:solidFill>
                  <a:srgbClr val="FFFFFF"/>
                </a:solidFill>
                <a:latin typeface="Calibri"/>
              </a:rPr>
              <a:t>terbinafine online uk</a:t>
            </a:r>
            <a:br/>
            <a:r>
              <a:rPr b="false" i="false" strike="noStrike" sz="1200" u="none">
                <a:solidFill>
                  <a:srgbClr val="FFFFFF"/>
                </a:solidFill>
                <a:latin typeface="Calibri"/>
              </a:rPr>
              <a:t>terbinafine 250mg tablets buy</a:t>
            </a:r>
            <a:br/>
            <a:r>
              <a:rPr b="false" i="false" strike="noStrike" sz="1200" u="none">
                <a:solidFill>
                  <a:srgbClr val="FFFFFF"/>
                </a:solidFill>
                <a:latin typeface="Calibri"/>
              </a:rPr>
              <a:t>lamisil once instructions</a:t>
            </a:r>
            <a:br/>
            <a:r>
              <a:rPr b="false" i="false" strike="noStrike" sz="1200" u="none">
                <a:solidFill>
                  <a:srgbClr val="FFFFFF"/>
                </a:solidFill>
                <a:latin typeface="Calibri"/>
              </a:rPr>
              <a:t>lamisil tabletas precio colombia</a:t>
            </a:r>
            <a:br/>
            <a:r>
              <a:rPr b="false" i="false" strike="noStrike" sz="1200" u="none">
                <a:solidFill>
                  <a:srgbClr val="FFFFFF"/>
                </a:solidFill>
                <a:latin typeface="Calibri"/>
              </a:rPr>
              <a:t>No, I don&amp;rsquo;t put tretinoin directly on my eyelids and I didn&amp;rsquo;t put it on under my eyes until I&amp;rsquo;d been using it for almost 2 years</a:t>
            </a:r>
            <a:br/>
            <a:r>
              <a:rPr b="false" i="false" strike="noStrike" sz="1200" u="none">
                <a:solidFill>
                  <a:srgbClr val="FFFFFF"/>
                </a:solidFill>
                <a:latin typeface="Calibri"/>
              </a:rPr>
              <a:t>lamisil 1 cream 15g</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does your working computer strain becoming shaped?</a:t>
            </a:r>
            <a:br/>
            <a:r>
              <a:rPr b="false" i="false" strike="noStrike" sz="1200" u="none">
                <a:solidFill>
                  <a:srgbClr val="FFFFFF"/>
                </a:solidFill>
                <a:latin typeface="Calibri"/>
              </a:rPr>
              <a:t>lamisil oral effectiveness</a:t>
            </a:r>
            <a:br/>
            <a:r>
              <a:rPr b="false" i="false" strike="noStrike" sz="1200" u="none">
                <a:solidFill>
                  <a:srgbClr val="FFFFFF"/>
                </a:solidFill>
                <a:latin typeface="Calibri"/>
              </a:rPr>
              <a:t>lamisil cream cost india</a:t>
            </a:r>
            <a:br/>
            <a:r>
              <a:rPr b="false" i="false" strike="noStrike" sz="1200" u="none">
                <a:solidFill>
                  <a:srgbClr val="FFFFFF"/>
                </a:solidFill>
                <a:latin typeface="Calibri"/>
              </a:rPr>
              <a:t>Then drink a glass of cool water to make sure you have swallowed all of the dose</a:t>
            </a:r>
            <a:br/>
            <a:r>
              <a:rPr b="false" i="false" strike="noStrike" sz="1200" u="none">
                <a:solidFill>
                  <a:srgbClr val="FFFFFF"/>
                </a:solidFill>
                <a:latin typeface="Calibri"/>
              </a:rPr>
              <a:t>lamisil once cream reviews</a:t>
            </a:r>
            <a:br/>
            <a:r>
              <a:rPr b="false" i="false" strike="noStrike" sz="1200" u="none">
                <a:solidFill>
                  <a:srgbClr val="FFFFFF"/>
                </a:solidFill>
                <a:latin typeface="Calibri"/>
              </a:rPr>
              <a:t>Perhaps the trick just as promised</a:t>
            </a:r>
            <a:br/>
            <a:r>
              <a:rPr b="false" i="false" strike="noStrike" sz="1200" u="none">
                <a:solidFill>
                  <a:srgbClr val="FFFFFF"/>
                </a:solidFill>
                <a:latin typeface="Calibri"/>
              </a:rPr>
              <a:t>buy lamisil tablets online</a:t>
            </a:r>
            <a:br/>
            <a:r>
              <a:rPr b="false" i="false" strike="noStrike" sz="1200" u="none">
                <a:solidFill>
                  <a:srgbClr val="FFFFFF"/>
                </a:solidFill>
                <a:latin typeface="Calibri"/>
              </a:rPr>
              <a:t>Further exemptions can be gained from either you or your partner holding a valid NHS tax exemption certificate or you holding an HC2 certificate</a:t>
            </a:r>
            <a:br/>
            <a:r>
              <a:rPr b="false" i="false" strike="noStrike" sz="1200" u="none">
                <a:solidFill>
                  <a:srgbClr val="FFFFFF"/>
                </a:solidFill>
                <a:latin typeface="Calibri"/>
              </a:rPr>
              <a:t>terbinafine hcl 250mg prescription</a:t>
            </a:r>
            <a:br/>
            <a:r>
              <a:rPr b="false" i="false" strike="noStrike" sz="1200" u="none">
                <a:solidFill>
                  <a:srgbClr val="FFFFFF"/>
                </a:solidFill>
                <a:latin typeface="Calibri"/>
              </a:rPr>
              <a:t>non prescription terbinafine</a:t>
            </a:r>
            <a:br/>
            <a:r>
              <a:rPr b="false" i="false" strike="noStrike" sz="1200" u="none">
                <a:solidFill>
                  <a:srgbClr val="FFFFFF"/>
                </a:solidFill>
                <a:latin typeface="Calibri"/>
              </a:rPr>
              <a:t>can you use lamisil once again</a:t>
            </a:r>
            <a:br/>
            <a:r>
              <a:rPr b="false" i="false" strike="noStrike" sz="1200" u="none">
                <a:solidFill>
                  <a:srgbClr val="FFFFFF"/>
                </a:solidFill>
                <a:latin typeface="Calibri"/>
              </a:rPr>
              <a:t>can i buy lamisil cream over the counter</a:t>
            </a:r>
            <a:br/>
            <a:r>
              <a:rPr b="false" i="false" strike="noStrike" sz="1200" u="none">
                <a:solidFill>
                  <a:srgbClr val="FFFFFF"/>
                </a:solidFill>
                <a:latin typeface="Calibri"/>
              </a:rPr>
              <a:t>lamisil cream 15g prices</a:t>
            </a:r>
            <a:br/>
            <a:r>
              <a:rPr b="false" i="false" strike="noStrike" sz="1200" u="none">
                <a:solidFill>
                  <a:srgbClr val="FFFFFF"/>
                </a:solidFill>
                <a:latin typeface="Calibri"/>
              </a:rPr>
              <a:t>[quote:0569847b98=\"TLS18-Thyroxine user..</a:t>
            </a:r>
            <a:br/>
            <a:r>
              <a:rPr b="false" i="false" strike="noStrike" sz="1200" u="none">
                <a:solidFill>
                  <a:srgbClr val="FFFFFF"/>
                </a:solidFill>
                <a:latin typeface="Calibri"/>
              </a:rPr>
              <a:t>terbinafine hydrochloride antifungal cream</a:t>
            </a:r>
            <a:br/>
            <a:r>
              <a:rPr b="false" i="false" strike="noStrike" sz="1200" u="none">
                <a:solidFill>
                  <a:srgbClr val="FFFFFF"/>
                </a:solidFill>
                <a:latin typeface="Calibri"/>
              </a:rPr>
              <a:t>terbinafine 1 cream</a:t>
            </a:r>
            <a:br/>
            <a:r>
              <a:rPr b="false" i="false" strike="noStrike" sz="1200" u="none">
                <a:solidFill>
                  <a:srgbClr val="FFFFFF"/>
                </a:solidFill>
                <a:latin typeface="Calibri"/>
              </a:rPr>
              <a:t>terbinafine oral reviews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terbinafine 250mg tablets dosage</a:t>
            </a:r>
            <a:br/>
            <a:r>
              <a:rPr b="false" i="false" strike="noStrike" sz="1200" u="none">
                <a:solidFill>
                  <a:srgbClr val="FFFFFF"/>
                </a:solidFill>
                <a:latin typeface="Calibri"/>
              </a:rPr>
              <a:t>This weekend my boyfriend came over and without my knowledge got into my xanex</a:t>
            </a:r>
            <a:br/>
            <a:r>
              <a:rPr b="false" i="false" strike="noStrike" sz="1200" u="none">
                <a:solidFill>
                  <a:srgbClr val="FFFFFF"/>
                </a:solidFill>
                <a:latin typeface="Calibri"/>
              </a:rPr>
              <a:t>terbinafine hydrochloride cream for diaper rash</a:t>
            </a:r>
            <a:br/>
            <a:r>
              <a:rPr b="false" i="false" strike="noStrike" sz="1200" u="none">
                <a:solidFill>
                  <a:srgbClr val="FFFFFF"/>
                </a:solidFill>
                <a:latin typeface="Calibri"/>
              </a:rPr>
              <a:t>lamisil pills price walmart</a:t>
            </a:r>
            <a:br/>
            <a:r>
              <a:rPr b="false" i="false" strike="noStrike" sz="1200" u="none">
                <a:solidFill>
                  <a:srgbClr val="FFFFFF"/>
                </a:solidFill>
                <a:latin typeface="Calibri"/>
              </a:rPr>
              <a:t>I have been using Doryx for a month with Epiduo</a:t>
            </a:r>
            <a:br/>
            <a:r>
              <a:rPr b="false" i="false" strike="noStrike" sz="1200" u="none">
                <a:solidFill>
                  <a:srgbClr val="FFFFFF"/>
                </a:solidFill>
                <a:latin typeface="Calibri"/>
              </a:rPr>
              <a:t>lamisil terbinafine</a:t>
            </a:r>
            <a:br/>
            <a:r>
              <a:rPr b="false" i="false" strike="noStrike" sz="1200" u="none">
                <a:solidFill>
                  <a:srgbClr val="FFFFFF"/>
                </a:solidFill>
                <a:latin typeface="Calibri"/>
              </a:rPr>
              <a:t>lamisil at antifungal spray</a:t>
            </a:r>
            <a:br/>
            <a:r>
              <a:rPr b="false" i="false" strike="noStrike" sz="1200" u="none">
                <a:solidFill>
                  <a:srgbClr val="FFFFFF"/>
                </a:solidFill>
                <a:latin typeface="Calibri"/>
              </a:rPr>
              <a:t>cost of lamisil cream in india</a:t>
            </a:r>
            <a:br/>
            <a:r>
              <a:rPr b="false" i="false" strike="noStrike" sz="1200" u="none">
                <a:solidFill>
                  <a:srgbClr val="FFFFFF"/>
                </a:solidFill>
                <a:latin typeface="Calibri"/>
              </a:rPr>
              <a:t>generic lamisil cost</a:t>
            </a:r>
            <a:br/>
            <a:r>
              <a:rPr b="false" i="false" strike="noStrike" sz="1200" u="none">
                <a:solidFill>
                  <a:srgbClr val="FFFFFF"/>
                </a:solidFill>
                <a:latin typeface="Calibri"/>
              </a:rPr>
              <a:t>Again,I always watch a doe for 1-hour after giving Oxy</a:t>
            </a:r>
            <a:br/>
            <a:r>
              <a:rPr b="false" i="false" strike="noStrike" sz="1200" u="none">
                <a:solidFill>
                  <a:srgbClr val="FFFFFF"/>
                </a:solidFill>
                <a:latin typeface="Calibri"/>
              </a:rPr>
              <a:t>cost of lamisil cream</a:t>
            </a:r>
            <a:br/>
            <a:r>
              <a:rPr b="false" i="false" strike="noStrike" sz="1200" u="none">
                <a:solidFill>
                  <a:srgbClr val="FFFFFF"/>
                </a:solidFill>
                <a:latin typeface="Calibri"/>
              </a:rPr>
              <a:t>buy lamisil once online</a:t>
            </a:r>
            <a:br/>
            <a:r>
              <a:rPr b="false" i="false" strike="noStrike" sz="1200" u="none">
                <a:solidFill>
                  <a:srgbClr val="FFFFFF"/>
                </a:solidFill>
                <a:latin typeface="Calibri"/>
              </a:rPr>
              <a:t>I apply at the first systems, they are gone usually in a day or two</a:t>
            </a:r>
            <a:br/>
            <a:r>
              <a:rPr b="false" i="false" strike="noStrike" sz="1200" u="none">
                <a:solidFill>
                  <a:srgbClr val="FFFFFF"/>
                </a:solidFill>
                <a:latin typeface="Calibri"/>
              </a:rPr>
              <a:t>buy terbinafine 250mg tablets uk</a:t>
            </a:r>
            <a:br/>
            <a:r>
              <a:rPr b="false" i="false" strike="noStrike" sz="1200" u="none">
                <a:solidFill>
                  <a:srgbClr val="FFFFFF"/>
                </a:solidFill>
                <a:latin typeface="Calibri"/>
              </a:rPr>
              <a:t>terbinafine mylan tablet 250 mg</a:t>
            </a:r>
            <a:br/>
            <a:r>
              <a:rPr b="false" i="false" strike="noStrike" sz="1200" u="none">
                <a:solidFill>
                  <a:srgbClr val="FFFFFF"/>
                </a:solidFill>
                <a:latin typeface="Calibri"/>
              </a:rPr>
              <a:t>how to take terbinafine hcl 250 mg</a:t>
            </a:r>
            <a:br/>
            <a:r>
              <a:rPr b="false" i="false" strike="noStrike" sz="1200" u="none">
                <a:solidFill>
                  <a:srgbClr val="FFFFFF"/>
                </a:solidFill>
                <a:latin typeface="Calibri"/>
              </a:rPr>
              <a:t>buy generic terbinafine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Neurotoxic effects, including seizures and peripheral neuropathy, have been reported after 5 to 7 days of doses of 6 g to 10.4 g every other day.</a:t>
            </a:r>
            <a:br/>
            <a:r>
              <a:rPr b="false" i="false" strike="noStrike" sz="1200" u="none">
                <a:solidFill>
                  <a:srgbClr val="FFFFFF"/>
                </a:solidFill>
                <a:latin typeface="Calibri"/>
              </a:rPr>
              <a:t>miconazole clotrimazole ketoconazole terbinafine or oxiconazole</a:t>
            </a:r>
            <a:br/>
            <a:r>
              <a:rPr b="false" i="false" strike="noStrike" sz="1200" u="none">
                <a:solidFill>
                  <a:srgbClr val="FFFFFF"/>
                </a:solidFill>
                <a:latin typeface="Calibri"/>
              </a:rPr>
              <a:t>lamisil terbinafine hydrochloride tablets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2015-12-20T01:16:54+04:00</dcterms:created>
  <dcterms:modified xsi:type="dcterms:W3CDTF">2015-12-20T01:16:54+04:00</dcterms:modified>
  <dc:title>Terbinafine Hydrochloride Tablets Dosage - Lamisil At Cream Ingredients</dc:title>
  <dc:description>Terbinafine cream prices, lamisil oral medication cost, lamisil oral granules novartis, lamisil 250 mg 14 tablet fiyat俚lamisil 250 mg tabletta, cheap terbinafine, order lamisil pills, can i buy terbinafine online</dc:description>
  <dc:subject>Terbinafine Hydrochloride Tablets Dosage - Lamisil At Cream Ingredients</dc:subject>
  <cp:keywords>buy generic lamisil terbinafine, generic terbinafine tablets, no prescription terbinafine tablets, terbinafine no rx, terbinafine hcl 250 mg tab, cheap terbinafine, does lamisil cream help toenail fungus, lamisil cream cost, terbinafine 1 spray, generic lamisil cost</cp:keywords>
  <cp:category/>
</cp:coreProperties>
</file>