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03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04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05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06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07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08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09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10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11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12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13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14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15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16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Nexium Product Label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cat costa nexium de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sonra da arkasn dner gider&amp;rdquo;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40 mg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Not a substitute for nasogastric suction in gastric or intestinal peristalsis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discounts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dry mouth caused by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granulado precio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nexium generic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tablets pictures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one point, the chirping grew louder and louder, and my curiosity led me into one alley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discount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commercial 2014 actors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alternative to nexium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40 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important thing to remember about spiro is it takes a while to kick in, so please don't get discouraged if you don't see results right away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iv push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sincerely hope that with all the recent violence in Mexico, this doesn&amp;rsquo;t change some of the great options down there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 cost alternative to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nexium cause dry eyes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tablets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astrazeneca coupons for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discount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alternatives to nexium for acid reflux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online sampling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natural alternative for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or prilosec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magnesium tablets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just kept saying I had a chemical imbalance and needed an AD blah blah blah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nexium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Aps tomar todos eles durante 60 dias, os sintomas voltaram e ontem visitei um M&amp;eacute;dico gastro que me fez uma endoscopia e confirmou esta porcaria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nexium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us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should be individualized according to the requirements of each patient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canadian pharmacy nexium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prilosec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for nexium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esomeprazole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20mg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40 mg in patients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treatable but be careful of what meds you choose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otc nexium strength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causing b12 deficiency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informacion en espa㰿l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magnesium tablets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or prilosec for gerd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nexium 2015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40 mg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label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have itching/burning around the outside of the vagina (vulva), apply the skin cream to that area usually once or twice a day for no more than 7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name of nexium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could also lead to even more change on the state's Supreme Court, the ultimate arbiter of the law that governs most U.S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granules for babies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discount plan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don&amp;#39;t want to generalize more, but some people in Texas feel like they have some almighty right to be a decider at times like this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cap 40mg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80 mg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nexium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0LThat we act, that we speak, that we are 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information on nexium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Now it is time to make the herbal eyewash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magnesium dihydrate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do nexium 20mg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rare cases, Rogaine can cause chest pains, a rapid heartbeat or dizziness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prices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had varying (none fabulous) with prozac, paxil, effexor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otc is like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Neurontin is used in the treatment of seizures associated with epilepsy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msds esomeprazole magnesium pellets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Clavulanic   acid inactivates a wide range of beta-lactam enzymes found in bacteria   resistant to beta-lactam antibiotics.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cheap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10 mg prospect pret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esomeprazole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mups prescribing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otc is comparable to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40 mg delayed release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do not yet have a feel for how the second-hand market will fare."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walmart pharmacy nexium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Arthritis Thumb Symptoms For Sale Of Depo Provera Orlistat Sandoz Online Hydromet No Prescription Propecia Plasma Donation Trandolapril And Verapamil Health Arestin Minocycline Periodontitis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of nexium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Ihr Arzt entscheidet, ob es angewendet werden kann.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20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Dosages of 75-150 mg/day are common and produce great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tablets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taking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40 mg tablet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used for ulcers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order nexium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capsule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or prilosec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no awkward feelings, you have to figure that out within yourself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prices pharmacies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prescribing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fda warnings about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plic 10 mg pret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Of patients that do respond well to antidepressants, says the Star*D study, over half will relapse in a year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omeprazole 40 mg compared to nexium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nexium 40mg vien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40 mg espa㰿l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20mg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nexium 40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capsule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can now go into town to do my own shopping and I can work etc without needing to be sedated by the diazepam..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magnesium tablets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powder for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 largo tiempo de permanencia del faco en el organismo, permite la administracie una nica dosis al den el tratamiento de las infecciones producidas por hongos, donde el faco estndicado.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40 mg not working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worked for me while I was still on it, but once I came off, my acne was back to where it was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packet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otc nexium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prilosec nexium prevacid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nexium pills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prices in canada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drip dose gi bleed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alternatives to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tablet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guess things will regulate as I carry on with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coupon for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are no longer feeling the effects of the Vyvanse, you may want to have your adrenals tested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coupon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hp7 cmi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prices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dr 40 mg capsule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lekarstvo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tabletas de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su uso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baseball player in nexium commercial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about the new heart attack markers for who gets statins? then we read the calculator tool is wrong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adderall nexium drug interaction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Nng  nh trung bnh trong huyt thanh t 2 mcg/ml khi ung liu duy nht 200 mg Cefixim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nexium cost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taking nexium at 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Staff posts include associate editor and news editor of GP newspaper, news editor of Pulse, and reporter at Australian Doctor, based in Sydney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nexium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product label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I&amp;rsquo;ve just mentioned one (increase in thyroid binding proteins), but I&amp;rsquo;ll go into more detail on that and talk about a few more.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nexium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alternatives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esomeprazole magnesium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doctors kept increasing my dosage, but the pills I was on was not helping my graves disease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magnesium trihydrate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of child-bearing age should use effective birth control while taking this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prevacid equivalent 40 mg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canada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for sale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injection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Talk to your doctor and decide whom to call and what to do in case of an emergency after taking mifepristone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canada product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have been trying for a baby since my first period in July, and nothing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iv stability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other uses for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of nexium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coupon for nexium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anyone tell me whats going to happen for 5 days without drug..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taking nexium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40 mg dosage twice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gel .1 and .3 are the current specifications available for various skin conditions and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walmart pharmacy nexium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40mg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take vitamins, exercise and try to maintain a healthy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will a generic form of nexium be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tabletas 40 mg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iv dilution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pharmacy to buy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risks of taking nexium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iv pediatric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 to nexium hp7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40mg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lekovi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granules packet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placebo-controlled trials ofpatients treated with Lotrel or in postmarketing experience were the following: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canadian nexium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short-term US clinical trials, erosive esophagitis healing rates in the 107 elderly patients ( 65 years old) treated with pantoprazole were similar to those found in patients under the age of 65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nexium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esomeprazole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better or worse, lots of passive people get swept up when the government says illegal asset transfers are happening.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nexium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natural alternatives to nexium maalox tagamet prilosec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hypersensitive patients may also develop an allergic reaction to the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nexium gra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often to take nexium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Je zou dan ingredinten kunnen gebruiken die milder exfoliren, zoals niacinamide en melkzuur.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magnesium dihydrate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medicines may be affected by Micardis Plus, or may affect how well it works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nexium yet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esomeprazole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depression, menopause, diabetes, sleep and aging, congestive heart failure, calcium channel blockers, thyroid hormone replacement therapy, ADHD, multiple sclerosis an more.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over the counter alternative to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10 mg packet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nexium otc the same as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magnesium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nexium online uk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numerous comparison between the retinoid cream versions as each type of retinoid cream has its own features, advantages,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usos del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Here,youneedtomakesureyouaredealingwithanonlinecasinowhichisresponsive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magnesium dihydrate solubility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morning when I woke up I thought to myself: oh it's slowly healing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order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current one is clearly set in her ways, and they're wrong ways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drip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you have a panic attack, you think you're dying, can't breath, have to outside in the fresh air at any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mups 20 mg precio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astrazeneca coupon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En Denorex shampoo, dat moet ik 2 a 3x per week gebruiken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version of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brain felt like mush, I am so irritable but have to still function in my job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en espanol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prices walmart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Stendra can be obtain with or even without meals, which tends to be consumed just about half an hour before sexual process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otc drug is comparable to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commercial doctor baseball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do nexium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generic equivalent south africa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discount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esomeprazole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nexium mg 20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the problem started when she starte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2015-12-20T01:16:59+04:00</dcterms:created>
  <dcterms:modified xsi:type="dcterms:W3CDTF">2015-12-20T01:16:59+04:00</dcterms:modified>
  <dc:title>Price Of Nexium Otc - Nexium Coupon Card</dc:title>
  <dc:description>Best alternative to nexium, nexium discount coupon, prevacid equivalent 40 mg nexium, nexium iv stability, nexium 40 mg dosage twice day, usos del nexium, nexium buy</dc:description>
  <dc:subject>Price Of Nexium Otc - Nexium Coupon Card</dc:subject>
  <cp:keywords>nexium discount plan, taking nexium, nexium plic 10 mg pret, nexium powder for injection, nexium tabletas de 20 mg, nexium alternatives uk, nexium iv stability, taking nexium twice a day, nexium 40 mg dosage twice day, nexium iv dilution</cp:keywords>
  <cp:category/>
</cp:coreProperties>
</file>