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07.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08.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09.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10.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11.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12.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13.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14.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15.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16.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17.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18.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19.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20.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21.jp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22.jp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23.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Can I Take 30 Mg Of Cipralex</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I'm at Liverpool University buy cheap amoxicillin / clavulanate The Ogio may be brimming with thoughtful features, but it pales in comparison to the R25 from Kriega</a:t>
            </a:r>
            <a:br/>
            <a:r>
              <a:rPr b="false" i="false" strike="noStrike" sz="1200" u="none">
                <a:solidFill>
                  <a:srgbClr val="FFFFFF"/>
                </a:solidFill>
                <a:latin typeface="Calibri"/>
              </a:rPr>
              <a:t>cipralex online uk</a:t>
            </a:r>
            <a:br/>
            <a:r>
              <a:rPr b="false" i="false" strike="noStrike" sz="1200" u="none">
                <a:solidFill>
                  <a:srgbClr val="FFFFFF"/>
                </a:solidFill>
                <a:latin typeface="Calibri"/>
              </a:rPr>
              <a:t>cipralex 10 mg prospecto</a:t>
            </a:r>
            <a:br/>
            <a:r>
              <a:rPr b="false" i="false" strike="noStrike" sz="1200" u="none">
                <a:solidFill>
                  <a:srgbClr val="FFFFFF"/>
                </a:solidFill>
                <a:latin typeface="Calibri"/>
              </a:rPr>
              <a:t>costo del cipralex</a:t>
            </a:r>
            <a:br/>
            <a:r>
              <a:rPr b="false" i="false" strike="noStrike" sz="1200" u="none">
                <a:solidFill>
                  <a:srgbClr val="FFFFFF"/>
                </a:solidFill>
                <a:latin typeface="Calibri"/>
              </a:rPr>
              <a:t>order cipralex online</a:t>
            </a:r>
            <a:br/>
            <a:r>
              <a:rPr b="false" i="false" strike="noStrike" sz="1200" u="none">
                <a:solidFill>
                  <a:srgbClr val="FFFFFF"/>
                </a:solidFill>
                <a:latin typeface="Calibri"/>
              </a:rPr>
              <a:t>cipralex online bestellen ohne rezept</a:t>
            </a:r>
            <a:br/>
            <a:r>
              <a:rPr b="false" i="false" strike="noStrike" sz="1200" u="none">
                <a:solidFill>
                  <a:srgbClr val="FFFFFF"/>
                </a:solidFill>
                <a:latin typeface="Calibri"/>
              </a:rPr>
              <a:t>how much does cipralex cost in ontario</a:t>
            </a:r>
            <a:br/>
            <a:r>
              <a:rPr b="false" i="false" strike="noStrike" sz="1200" u="none">
                <a:solidFill>
                  <a:srgbClr val="FFFFFF"/>
                </a:solidFill>
                <a:latin typeface="Calibri"/>
              </a:rPr>
              <a:t>generic drug for cipralex</a:t>
            </a:r>
            <a:br/>
            <a:r>
              <a:rPr b="false" i="false" strike="noStrike" sz="1200" u="none">
                <a:solidFill>
                  <a:srgbClr val="FFFFFF"/>
                </a:solidFill>
                <a:latin typeface="Calibri"/>
              </a:rPr>
              <a:t>cipralex dose 40 mg</a:t>
            </a:r>
            <a:br/>
            <a:r>
              <a:rPr b="false" i="false" strike="noStrike" sz="1200" u="none">
                <a:solidFill>
                  <a:srgbClr val="FFFFFF"/>
                </a:solidFill>
                <a:latin typeface="Calibri"/>
              </a:rPr>
              <a:t>is there a generic version of cipralex</a:t>
            </a:r>
            <a:br/>
            <a:r>
              <a:rPr b="false" i="false" strike="noStrike" sz="1200" u="none">
                <a:solidFill>
                  <a:srgbClr val="FFFFFF"/>
                </a:solidFill>
                <a:latin typeface="Calibri"/>
              </a:rPr>
              <a:t>anxiety medication cipralex lexapro</a:t>
            </a:r>
            <a:br/>
            <a:r>
              <a:rPr b="false" i="false" strike="noStrike" sz="1200" u="none">
                <a:solidFill>
                  <a:srgbClr val="FFFFFF"/>
                </a:solidFill>
                <a:latin typeface="Calibri"/>
              </a:rPr>
              <a:t>Since the introduction of PROZAC, systemic reactions,possibly related to vasculitis and including lupus-like syndrome, havedeveloped in patients with rash</a:t>
            </a:r>
            <a:br/>
            <a:r>
              <a:rPr b="false" i="false" strike="noStrike" sz="1200" u="none">
                <a:solidFill>
                  <a:srgbClr val="FFFFFF"/>
                </a:solidFill>
                <a:latin typeface="Calibri"/>
              </a:rPr>
              <a:t>cipralex dosage for depression</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cipralex online order</a:t>
            </a:r>
            <a:br/>
            <a:r>
              <a:rPr b="false" i="false" strike="noStrike" sz="1200" u="none">
                <a:solidFill>
                  <a:srgbClr val="FFFFFF"/>
                </a:solidFill>
                <a:latin typeface="Calibri"/>
              </a:rPr>
              <a:t>5 mg cipralex anxiety</a:t>
            </a:r>
            <a:br/>
            <a:r>
              <a:rPr b="false" i="false" strike="noStrike" sz="1200" u="none">
                <a:solidFill>
                  <a:srgbClr val="FFFFFF"/>
                </a:solidFill>
                <a:latin typeface="Calibri"/>
              </a:rPr>
              <a:t>buy cipralex online usa</a:t>
            </a:r>
            <a:br/>
            <a:r>
              <a:rPr b="false" i="false" strike="noStrike" sz="1200" u="none">
                <a:solidFill>
                  <a:srgbClr val="FFFFFF"/>
                </a:solidFill>
                <a:latin typeface="Calibri"/>
              </a:rPr>
              <a:t>cipralex hetzelfde als lexapro</a:t>
            </a:r>
            <a:br/>
            <a:r>
              <a:rPr b="false" i="false" strike="noStrike" sz="1200" u="none">
                <a:solidFill>
                  <a:srgbClr val="FFFFFF"/>
                </a:solidFill>
                <a:latin typeface="Calibri"/>
              </a:rPr>
              <a:t>Dosis untuk infeksi organ kemaluan ialah 300 mg diminum dua kali sehari selama tujuh hari</a:t>
            </a:r>
            <a:br/>
            <a:r>
              <a:rPr b="false" i="false" strike="noStrike" sz="1200" u="none">
                <a:solidFill>
                  <a:srgbClr val="FFFFFF"/>
                </a:solidFill>
                <a:latin typeface="Calibri"/>
              </a:rPr>
              <a:t>cipralex for mild depression</a:t>
            </a:r>
            <a:br/>
            <a:r>
              <a:rPr b="false" i="false" strike="noStrike" sz="1200" u="none">
                <a:solidFill>
                  <a:srgbClr val="FFFFFF"/>
                </a:solidFill>
                <a:latin typeface="Calibri"/>
              </a:rPr>
              <a:t>After a lot of research, I changed to liothyronine sodium (T3 only) meds</a:t>
            </a:r>
            <a:br/>
            <a:r>
              <a:rPr b="false" i="false" strike="noStrike" sz="1200" u="none">
                <a:solidFill>
                  <a:srgbClr val="FFFFFF"/>
                </a:solidFill>
                <a:latin typeface="Calibri"/>
              </a:rPr>
              <a:t>buy cipralex</a:t>
            </a:r>
            <a:br/>
            <a:r>
              <a:rPr b="false" i="false" strike="noStrike" sz="1200" u="none">
                <a:solidFill>
                  <a:srgbClr val="FFFFFF"/>
                </a:solidFill>
                <a:latin typeface="Calibri"/>
              </a:rPr>
              <a:t>cipralex generic version</a:t>
            </a:r>
            <a:br/>
            <a:r>
              <a:rPr b="false" i="false" strike="noStrike" sz="1200" u="none">
                <a:solidFill>
                  <a:srgbClr val="FFFFFF"/>
                </a:solidFill>
                <a:latin typeface="Calibri"/>
              </a:rPr>
              <a:t>cipralex 20 mg tablets</a:t>
            </a:r>
            <a:br/>
            <a:r>
              <a:rPr b="false" i="false" strike="noStrike" sz="1200" u="none">
                <a:solidFill>
                  <a:srgbClr val="FFFFFF"/>
                </a:solidFill>
                <a:latin typeface="Calibri"/>
              </a:rPr>
              <a:t>cipralex 10 mg weight loss</a:t>
            </a:r>
            <a:br/>
            <a:r>
              <a:rPr b="false" i="false" strike="noStrike" sz="1200" u="none">
                <a:solidFill>
                  <a:srgbClr val="FFFFFF"/>
                </a:solidFill>
                <a:latin typeface="Calibri"/>
              </a:rPr>
              <a:t>cipralex 10 eller 20 mg</a:t>
            </a:r>
            <a:br/>
            <a:r>
              <a:rPr b="false" i="false" strike="noStrike" sz="1200" u="none">
                <a:solidFill>
                  <a:srgbClr val="FFFFFF"/>
                </a:solidFill>
                <a:latin typeface="Calibri"/>
              </a:rPr>
              <a:t>cipralex zoloft</a:t>
            </a:r>
            <a:br/>
            <a:r>
              <a:rPr b="false" i="false" strike="noStrike" sz="1200" u="none">
                <a:solidFill>
                  <a:srgbClr val="FFFFFF"/>
                </a:solidFill>
                <a:latin typeface="Calibri"/>
              </a:rPr>
              <a:t>efectos medicamento cipralex</a:t>
            </a:r>
            <a:br/>
            <a:r>
              <a:rPr b="false" i="false" strike="noStrike" sz="1200" u="none">
                <a:solidFill>
                  <a:srgbClr val="FFFFFF"/>
                </a:solidFill>
                <a:latin typeface="Calibri"/>
              </a:rPr>
              <a:t>cipralex nombre generico</a:t>
            </a:r>
            <a:br/>
            <a:r>
              <a:rPr b="false" i="false" strike="noStrike" sz="1200" u="none">
                <a:solidFill>
                  <a:srgbClr val="FFFFFF"/>
                </a:solidFill>
                <a:latin typeface="Calibri"/>
              </a:rPr>
              <a:t>much does cipralex cost canada</a:t>
            </a:r>
            <a:br/>
            <a:r>
              <a:rPr b="false" i="false" strike="noStrike" sz="1200" u="none">
                <a:solidFill>
                  <a:srgbClr val="FFFFFF"/>
                </a:solidFill>
                <a:latin typeface="Calibri"/>
              </a:rPr>
              <a:t>With that said, it definitely won&amp;rsquo;t hurt</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cipralex 10mg to 15mg</a:t>
            </a:r>
            <a:br/>
            <a:r>
              <a:rPr b="false" i="false" strike="noStrike" sz="1200" u="none">
                <a:solidFill>
                  <a:srgbClr val="FFFFFF"/>
                </a:solidFill>
                <a:latin typeface="Calibri"/>
              </a:rPr>
              <a:t>cipralex 10 mg filmtabletten packungsbeilage</a:t>
            </a:r>
            <a:br/>
            <a:r>
              <a:rPr b="false" i="false" strike="noStrike" sz="1200" u="none">
                <a:solidFill>
                  <a:srgbClr val="FFFFFF"/>
                </a:solidFill>
                <a:latin typeface="Calibri"/>
              </a:rPr>
              <a:t>efectos cipralex 15 mg</a:t>
            </a:r>
            <a:br/>
            <a:r>
              <a:rPr b="false" i="false" strike="noStrike" sz="1200" u="none">
                <a:solidFill>
                  <a:srgbClr val="FFFFFF"/>
                </a:solidFill>
                <a:latin typeface="Calibri"/>
              </a:rPr>
              <a:t>going from 10 to 20 mg of cipralex</a:t>
            </a:r>
            <a:br/>
            <a:r>
              <a:rPr b="false" i="false" strike="noStrike" sz="1200" u="none">
                <a:solidFill>
                  <a:srgbClr val="FFFFFF"/>
                </a:solidFill>
                <a:latin typeface="Calibri"/>
              </a:rPr>
              <a:t>zoloft or cipralex for anxiety</a:t>
            </a:r>
            <a:br/>
            <a:r>
              <a:rPr b="false" i="false" strike="noStrike" sz="1200" u="none">
                <a:solidFill>
                  <a:srgbClr val="FFFFFF"/>
                </a:solidFill>
                <a:latin typeface="Calibri"/>
              </a:rPr>
              <a:t>Antibiotics can be taken orally or applied to the skin in the form   of creams, gels and lotions.</a:t>
            </a:r>
            <a:br/>
            <a:r>
              <a:rPr b="false" i="false" strike="noStrike" sz="1200" u="none">
                <a:solidFill>
                  <a:srgbClr val="FFFFFF"/>
                </a:solidFill>
                <a:latin typeface="Calibri"/>
              </a:rPr>
              <a:t>cat costa o cutie de cipralex</a:t>
            </a:r>
            <a:br/>
            <a:r>
              <a:rPr b="false" i="false" strike="noStrike" sz="1200" u="none">
                <a:solidFill>
                  <a:srgbClr val="FFFFFF"/>
                </a:solidFill>
                <a:latin typeface="Calibri"/>
              </a:rPr>
              <a:t>cipralex chi lo ha usato</a:t>
            </a:r>
            <a:br/>
            <a:r>
              <a:rPr b="false" i="false" strike="noStrike" sz="1200" u="none">
                <a:solidFill>
                  <a:srgbClr val="FFFFFF"/>
                </a:solidFill>
                <a:latin typeface="Calibri"/>
              </a:rPr>
              <a:t>cipralex 5 mg anxiety</a:t>
            </a:r>
            <a:br/>
            <a:r>
              <a:rPr b="false" i="false" strike="noStrike" sz="1200" u="none">
                <a:solidFill>
                  <a:srgbClr val="FFFFFF"/>
                </a:solidFill>
                <a:latin typeface="Calibri"/>
              </a:rPr>
              <a:t>'I don't feel like I'm wrong,' she told the website</a:t>
            </a:r>
            <a:br/>
            <a:r>
              <a:rPr b="false" i="false" strike="noStrike" sz="1200" u="none">
                <a:solidFill>
                  <a:srgbClr val="FFFFFF"/>
                </a:solidFill>
                <a:latin typeface="Calibri"/>
              </a:rPr>
              <a:t>cipralex short term memory loss</a:t>
            </a:r>
            <a:br/>
            <a:r>
              <a:rPr b="false" i="false" strike="noStrike" sz="1200" u="none">
                <a:solidFill>
                  <a:srgbClr val="FFFFFF"/>
                </a:solidFill>
                <a:latin typeface="Calibri"/>
              </a:rPr>
              <a:t>buy cipralex 10mg</a:t>
            </a:r>
            <a:br/>
            <a:r>
              <a:rPr b="false" i="false" strike="noStrike" sz="1200" u="none">
                <a:solidFill>
                  <a:srgbClr val="FFFFFF"/>
                </a:solidFill>
                <a:latin typeface="Calibri"/>
              </a:rPr>
              <a:t>cipralex 10mg tabletten</a:t>
            </a:r>
            <a:br/>
            <a:r>
              <a:rPr b="false" i="false" strike="noStrike" sz="1200" u="none">
                <a:solidFill>
                  <a:srgbClr val="FFFFFF"/>
                </a:solidFill>
                <a:latin typeface="Calibri"/>
              </a:rPr>
              <a:t>Minoxidil foam (for men) is a vasodilator</a:t>
            </a:r>
            <a:br/>
            <a:r>
              <a:rPr b="false" i="false" strike="noStrike" sz="1200" u="none">
                <a:solidFill>
                  <a:srgbClr val="FFFFFF"/>
                </a:solidFill>
                <a:latin typeface="Calibri"/>
              </a:rPr>
              <a:t>cipralex 20 mg 56 tablets</a:t>
            </a:r>
            <a:br/>
            <a:r>
              <a:rPr b="false" i="false" strike="noStrike" sz="1200" u="none">
                <a:solidFill>
                  <a:srgbClr val="FFFFFF"/>
                </a:solidFill>
                <a:latin typeface="Calibri"/>
              </a:rPr>
              <a:t>good results cipralex</a:t>
            </a:r>
            <a:br/>
            <a:r>
              <a:rPr b="false" i="false" strike="noStrike" sz="1200" u="none">
                <a:solidFill>
                  <a:srgbClr val="FFFFFF"/>
                </a:solidFill>
                <a:latin typeface="Calibri"/>
              </a:rPr>
              <a:t>cipralex cost uk</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Since I stopped the cytomel dizziness had subsided</a:t>
            </a:r>
            <a:br/>
            <a:r>
              <a:rPr b="false" i="false" strike="noStrike" sz="1200" u="none">
                <a:solidFill>
                  <a:srgbClr val="FFFFFF"/>
                </a:solidFill>
                <a:latin typeface="Calibri"/>
              </a:rPr>
              <a:t>cipralex 10 mg price in india</a:t>
            </a:r>
            <a:br/>
            <a:r>
              <a:rPr b="false" i="false" strike="noStrike" sz="1200" u="none">
                <a:solidFill>
                  <a:srgbClr val="FFFFFF"/>
                </a:solidFill>
                <a:latin typeface="Calibri"/>
              </a:rPr>
              <a:t>cipralex market launch in eu</a:t>
            </a:r>
            <a:br/>
            <a:r>
              <a:rPr b="false" i="false" strike="noStrike" sz="1200" u="none">
                <a:solidFill>
                  <a:srgbClr val="FFFFFF"/>
                </a:solidFill>
                <a:latin typeface="Calibri"/>
              </a:rPr>
              <a:t>This type 2 diabetes treatment is taken twice or three times per day for maximum effect in either a 500mg or 850mg dose.</a:t>
            </a:r>
            <a:br/>
            <a:r>
              <a:rPr b="false" i="false" strike="noStrike" sz="1200" u="none">
                <a:solidFill>
                  <a:srgbClr val="FFFFFF"/>
                </a:solidFill>
                <a:latin typeface="Calibri"/>
              </a:rPr>
              <a:t>can i take 30 mg of cipralex</a:t>
            </a:r>
            <a:br/>
            <a:r>
              <a:rPr b="false" i="false" strike="noStrike" sz="1200" u="none">
                <a:solidFill>
                  <a:srgbClr val="FFFFFF"/>
                </a:solidFill>
                <a:latin typeface="Calibri"/>
              </a:rPr>
              <a:t>cipralex price india</a:t>
            </a:r>
            <a:br/>
            <a:r>
              <a:rPr b="false" i="false" strike="noStrike" sz="1200" u="none">
                <a:solidFill>
                  <a:srgbClr val="FFFFFF"/>
                </a:solidFill>
                <a:latin typeface="Calibri"/>
              </a:rPr>
              <a:t>buy cipralex canada</a:t>
            </a:r>
            <a:br/>
            <a:r>
              <a:rPr b="false" i="false" strike="noStrike" sz="1200" u="none">
                <a:solidFill>
                  <a:srgbClr val="FFFFFF"/>
                </a:solidFill>
                <a:latin typeface="Calibri"/>
              </a:rPr>
              <a:t>is 30 mg of cipralex too much</a:t>
            </a:r>
            <a:br/>
            <a:r>
              <a:rPr b="false" i="false" strike="noStrike" sz="1200" u="none">
                <a:solidFill>
                  <a:srgbClr val="FFFFFF"/>
                </a:solidFill>
                <a:latin typeface="Calibri"/>
              </a:rPr>
              <a:t>buy cipralex online canada</a:t>
            </a:r>
            <a:br/>
            <a:r>
              <a:rPr b="false" i="false" strike="noStrike" sz="1200" u="none">
                <a:solidFill>
                  <a:srgbClr val="FFFFFF"/>
                </a:solidFill>
                <a:latin typeface="Calibri"/>
              </a:rPr>
              <a:t>cipralex available in u.s.a</a:t>
            </a:r>
            <a:br/>
            <a:r>
              <a:rPr b="false" i="false" strike="noStrike" sz="1200" u="none">
                <a:solidFill>
                  <a:srgbClr val="FFFFFF"/>
                </a:solidFill>
                <a:latin typeface="Calibri"/>
              </a:rPr>
              <a:t>Medical personnelrPare doing sales and marketing and pushing financial goals rather than [practicing] medicine.0M</a:t>
            </a:r>
            <a:br/>
            <a:r>
              <a:rPr b="false" i="false" strike="noStrike" sz="1200" u="none">
                <a:solidFill>
                  <a:srgbClr val="FFFFFF"/>
                </a:solidFill>
                <a:latin typeface="Calibri"/>
              </a:rPr>
              <a:t>cipralex compresse costo</a:t>
            </a:r>
            <a:br/>
            <a:r>
              <a:rPr b="false" i="false" strike="noStrike" sz="1200" u="none">
                <a:solidFill>
                  <a:srgbClr val="FFFFFF"/>
                </a:solidFill>
                <a:latin typeface="Calibri"/>
              </a:rPr>
              <a:t>cipralex tablets used for</a:t>
            </a:r>
            <a:br/>
            <a:r>
              <a:rPr b="false" i="false" strike="noStrike" sz="1200" u="none">
                <a:solidFill>
                  <a:srgbClr val="FFFFFF"/>
                </a:solidFill>
                <a:latin typeface="Calibri"/>
              </a:rPr>
              <a:t>cost of cipralex uk</a:t>
            </a:r>
            <a:br/>
            <a:r>
              <a:rPr b="false" i="false" strike="noStrike" sz="1200" u="none">
                <a:solidFill>
                  <a:srgbClr val="FFFFFF"/>
                </a:solidFill>
                <a:latin typeface="Calibri"/>
              </a:rPr>
              <a:t>cat costa cipralex</a:t>
            </a:r>
            <a:br/>
            <a:r>
              <a:rPr b="false" i="false" strike="noStrike" sz="1200" u="none">
                <a:solidFill>
                  <a:srgbClr val="FFFFFF"/>
                </a:solidFill>
                <a:latin typeface="Calibri"/>
              </a:rPr>
              <a:t>So, like I said, I don&amp;rsquo;t know</a:t>
            </a:r>
            <a:br/>
            <a:r>
              <a:rPr b="false" i="false" strike="noStrike" sz="1200" u="none">
                <a:solidFill>
                  <a:srgbClr val="FFFFFF"/>
                </a:solidFill>
                <a:latin typeface="Calibri"/>
              </a:rPr>
              <a:t>cipralex 5 mg al giorno</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generico de cipralex 20 mg</a:t>
            </a:r>
            <a:br/>
            <a:r>
              <a:rPr b="false" i="false" strike="noStrike" sz="1200" u="none">
                <a:solidFill>
                  <a:srgbClr val="FFFFFF"/>
                </a:solidFill>
                <a:latin typeface="Calibri"/>
              </a:rPr>
              <a:t>Try Rogaine if you&amp;rsquo;re in the early stages, or better yet, try Profollica</a:t>
            </a:r>
            <a:br/>
            <a:r>
              <a:rPr b="false" i="false" strike="noStrike" sz="1200" u="none">
                <a:solidFill>
                  <a:srgbClr val="FFFFFF"/>
                </a:solidFill>
                <a:latin typeface="Calibri"/>
              </a:rPr>
              <a:t>cipralex 20mg price</a:t>
            </a:r>
            <a:br/>
            <a:r>
              <a:rPr b="false" i="false" strike="noStrike" sz="1200" u="none">
                <a:solidFill>
                  <a:srgbClr val="FFFFFF"/>
                </a:solidFill>
                <a:latin typeface="Calibri"/>
              </a:rPr>
              <a:t>But I add the C serum and the Olay serum last week</a:t>
            </a:r>
            <a:br/>
            <a:r>
              <a:rPr b="false" i="false" strike="noStrike" sz="1200" u="none">
                <a:solidFill>
                  <a:srgbClr val="FFFFFF"/>
                </a:solidFill>
                <a:latin typeface="Calibri"/>
              </a:rPr>
              <a:t>cipralex dosierung 30 mg</a:t>
            </a:r>
            <a:br/>
            <a:r>
              <a:rPr b="false" i="false" strike="noStrike" sz="1200" u="none">
                <a:solidFill>
                  <a:srgbClr val="FFFFFF"/>
                </a:solidFill>
                <a:latin typeface="Calibri"/>
              </a:rPr>
              <a:t>cipralex 10 mg weight gain</a:t>
            </a:r>
            <a:br/>
            <a:r>
              <a:rPr b="false" i="false" strike="noStrike" sz="1200" u="none">
                <a:solidFill>
                  <a:srgbClr val="FFFFFF"/>
                </a:solidFill>
                <a:latin typeface="Calibri"/>
              </a:rPr>
              <a:t>medicamento generico cipralex</a:t>
            </a:r>
            <a:br/>
            <a:r>
              <a:rPr b="false" i="false" strike="noStrike" sz="1200" u="none">
                <a:solidFill>
                  <a:srgbClr val="FFFFFF"/>
                </a:solidFill>
                <a:latin typeface="Calibri"/>
              </a:rPr>
              <a:t>20 mg cipralex for anxiety</a:t>
            </a:r>
            <a:br/>
            <a:r>
              <a:rPr b="false" i="false" strike="noStrike" sz="1200" u="none">
                <a:solidFill>
                  <a:srgbClr val="FFFFFF"/>
                </a:solidFill>
                <a:latin typeface="Calibri"/>
              </a:rPr>
              <a:t>cipralex medicamento</a:t>
            </a:r>
            <a:br/>
            <a:r>
              <a:rPr b="false" i="false" strike="noStrike" sz="1200" u="none">
                <a:solidFill>
                  <a:srgbClr val="FFFFFF"/>
                </a:solidFill>
                <a:latin typeface="Calibri"/>
              </a:rPr>
              <a:t>cipralex meltz 10 mg tapasztalatok</a:t>
            </a:r>
            <a:br/>
            <a:r>
              <a:rPr b="false" i="false" strike="noStrike" sz="1200" u="none">
                <a:solidFill>
                  <a:srgbClr val="FFFFFF"/>
                </a:solidFill>
                <a:latin typeface="Calibri"/>
              </a:rPr>
              <a:t>lundbeck cipralex order form</a:t>
            </a:r>
            <a:br/>
            <a:r>
              <a:rPr b="false" i="false" strike="noStrike" sz="1200" u="none">
                <a:solidFill>
                  <a:srgbClr val="FFFFFF"/>
                </a:solidFill>
                <a:latin typeface="Calibri"/>
              </a:rPr>
              <a:t>cipralex 10mg cost</a:t>
            </a:r>
            <a:br/>
            <a:r>
              <a:rPr b="false" i="false" strike="noStrike" sz="1200" u="none">
                <a:solidFill>
                  <a:srgbClr val="FFFFFF"/>
                </a:solidFill>
                <a:latin typeface="Calibri"/>
              </a:rPr>
              <a:t>Here are some websites for you to go to</a:t>
            </a:r>
            <a:br/>
            <a:r>
              <a:rPr b="false" i="false" strike="noStrike" sz="1200" u="none">
                <a:solidFill>
                  <a:srgbClr val="FFFFFF"/>
                </a:solidFill>
                <a:latin typeface="Calibri"/>
              </a:rPr>
              <a:t>cipralex 20 mg tablet</a:t>
            </a:r>
            <a:br/>
            <a:r>
              <a:rPr b="false" i="false" strike="noStrike" sz="1200" u="none">
                <a:solidFill>
                  <a:srgbClr val="FFFFFF"/>
                </a:solidFill>
                <a:latin typeface="Calibri"/>
              </a:rPr>
              <a:t>I had 4 mature, but I&amp;#39;m pregnant with a singleton However, it is always best to talk to your Dr first :)</a:t>
            </a:r>
            <a:br/>
            <a:r>
              <a:rPr b="false" i="false" strike="noStrike" sz="1200" u="none">
                <a:solidFill>
                  <a:srgbClr val="FFFFFF"/>
                </a:solidFill>
                <a:latin typeface="Calibri"/>
              </a:rPr>
              <a:t>cipralex price in turkey</a:t>
            </a:r>
            <a:br/>
            <a:r>
              <a:rPr b="false" i="false" strike="noStrike" sz="1200" u="none">
                <a:solidFill>
                  <a:srgbClr val="FFFFFF"/>
                </a:solidFill>
                <a:latin typeface="Calibri"/>
              </a:rPr>
              <a:t>is 40 mg of cipralex too much</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hastily change our aid programs." He directed specific questions about the jets to the Defence Department.</a:t>
            </a:r>
            <a:br/>
            <a:r>
              <a:rPr b="false" i="false" strike="noStrike" sz="1200" u="none">
                <a:solidFill>
                  <a:srgbClr val="FFFFFF"/>
                </a:solidFill>
                <a:latin typeface="Calibri"/>
              </a:rPr>
              <a:t>15 mg cipralex</a:t>
            </a:r>
            <a:br/>
            <a:r>
              <a:rPr b="false" i="false" strike="noStrike" sz="1200" u="none">
                <a:solidFill>
                  <a:srgbClr val="FFFFFF"/>
                </a:solidFill>
                <a:latin typeface="Calibri"/>
              </a:rPr>
              <a:t>cipralex going from 10mg to 20mg</a:t>
            </a:r>
            <a:br/>
            <a:r>
              <a:rPr b="false" i="false" strike="noStrike" sz="1200" u="none">
                <a:solidFill>
                  <a:srgbClr val="FFFFFF"/>
                </a:solidFill>
                <a:latin typeface="Calibri"/>
              </a:rPr>
              <a:t>The same oxygen compound that is necessary for respiration is the same one that is slowly killing you by the second while your body tries to fight it off</a:t>
            </a:r>
            <a:br/>
            <a:r>
              <a:rPr b="false" i="false" strike="noStrike" sz="1200" u="none">
                <a:solidFill>
                  <a:srgbClr val="FFFFFF"/>
                </a:solidFill>
                <a:latin typeface="Calibri"/>
              </a:rPr>
              <a:t>20 mg cipralex for ocd</a:t>
            </a:r>
            <a:br/>
            <a:r>
              <a:rPr b="false" i="false" strike="noStrike" sz="1200" u="none">
                <a:solidFill>
                  <a:srgbClr val="FFFFFF"/>
                </a:solidFill>
                <a:latin typeface="Calibri"/>
              </a:rPr>
              <a:t>I&amp;rsquo;m not sure about strep (haven&amp;rsquo;t had that here, as far as we know), but it works for us for very sore throats.</a:t>
            </a:r>
            <a:br/>
            <a:r>
              <a:rPr b="false" i="false" strike="noStrike" sz="1200" u="none">
                <a:solidFill>
                  <a:srgbClr val="FFFFFF"/>
                </a:solidFill>
                <a:latin typeface="Calibri"/>
              </a:rPr>
              <a:t>cipralex 20mg price canada</a:t>
            </a:r>
            <a:br/>
            <a:r>
              <a:rPr b="false" i="false" strike="noStrike" sz="1200" u="none">
                <a:solidFill>
                  <a:srgbClr val="FFFFFF"/>
                </a:solidFill>
                <a:latin typeface="Calibri"/>
              </a:rPr>
              <a:t>Corticosteroids affect the levels of electrolytes and may result in electrolyte depletion</a:t>
            </a:r>
            <a:br/>
            <a:r>
              <a:rPr b="false" i="false" strike="noStrike" sz="1200" u="none">
                <a:solidFill>
                  <a:srgbClr val="FFFFFF"/>
                </a:solidFill>
                <a:latin typeface="Calibri"/>
              </a:rPr>
              <a:t>cipralex 20 mg fiyat</a:t>
            </a:r>
            <a:br/>
            <a:r>
              <a:rPr b="false" i="false" strike="noStrike" sz="1200" u="none">
                <a:solidFill>
                  <a:srgbClr val="FFFFFF"/>
                </a:solidFill>
                <a:latin typeface="Calibri"/>
              </a:rPr>
              <a:t>It can be a long stressful journey, but in the end it will have been worth it.</a:t>
            </a:r>
            <a:br/>
            <a:r>
              <a:rPr b="false" i="false" strike="noStrike" sz="1200" u="none">
                <a:solidFill>
                  <a:srgbClr val="FFFFFF"/>
                </a:solidFill>
                <a:latin typeface="Calibri"/>
              </a:rPr>
              <a:t>cipralex price canada</a:t>
            </a:r>
            <a:br/>
            <a:r>
              <a:rPr b="false" i="false" strike="noStrike" sz="1200" u="none">
                <a:solidFill>
                  <a:srgbClr val="FFFFFF"/>
                </a:solidFill>
                <a:latin typeface="Calibri"/>
              </a:rPr>
              <a:t>Avoid having a light right above or behind you</a:t>
            </a:r>
            <a:br/>
            <a:r>
              <a:rPr b="false" i="false" strike="noStrike" sz="1200" u="none">
                <a:solidFill>
                  <a:srgbClr val="FFFFFF"/>
                </a:solidFill>
                <a:latin typeface="Calibri"/>
              </a:rPr>
              <a:t>cipralex costs</a:t>
            </a:r>
            <a:br/>
            <a:r>
              <a:rPr b="false" i="false" strike="noStrike" sz="1200" u="none">
                <a:solidFill>
                  <a:srgbClr val="FFFFFF"/>
                </a:solidFill>
                <a:latin typeface="Calibri"/>
              </a:rPr>
              <a:t>&amp;ldquo;A company can decide to stop making a drug anytime they want to, and there is no penalty for it.&amp;rdquo;</a:t>
            </a:r>
            <a:br/>
            <a:r>
              <a:rPr b="false" i="false" strike="noStrike" sz="1200" u="none">
                <a:solidFill>
                  <a:srgbClr val="FFFFFF"/>
                </a:solidFill>
                <a:latin typeface="Calibri"/>
              </a:rPr>
              <a:t>cipralex farmaco generico</a:t>
            </a:r>
            <a:br/>
            <a:r>
              <a:rPr b="false" i="false" strike="noStrike" sz="1200" u="none">
                <a:solidFill>
                  <a:srgbClr val="FFFFFF"/>
                </a:solidFill>
                <a:latin typeface="Calibri"/>
              </a:rPr>
              <a:t>Everyone should do things the right way, but that0Is not the world we live in,0M Girardi said</a:t>
            </a:r>
            <a:br/>
            <a:r>
              <a:rPr b="false" i="false" strike="noStrike" sz="1200" u="none">
                <a:solidFill>
                  <a:srgbClr val="FFFFFF"/>
                </a:solidFill>
                <a:latin typeface="Calibri"/>
              </a:rPr>
              <a:t>cipralex 10mg not enough</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cipralex 10 mg b䰳ak䰮ca yan etkileri</a:t>
            </a:r>
            <a:br/>
            <a:r>
              <a:rPr b="false" i="false" strike="noStrike" sz="1200" u="none">
                <a:solidFill>
                  <a:srgbClr val="FFFFFF"/>
                </a:solidFill>
                <a:latin typeface="Calibri"/>
              </a:rPr>
              <a:t>cipralex 10 mg anxiety</a:t>
            </a:r>
            <a:br/>
            <a:r>
              <a:rPr b="false" i="false" strike="noStrike" sz="1200" u="none">
                <a:solidFill>
                  <a:srgbClr val="FFFFFF"/>
                </a:solidFill>
                <a:latin typeface="Calibri"/>
              </a:rPr>
              <a:t>cipralex xenical</a:t>
            </a:r>
            <a:br/>
            <a:r>
              <a:rPr b="false" i="false" strike="noStrike" sz="1200" u="none">
                <a:solidFill>
                  <a:srgbClr val="FFFFFF"/>
                </a:solidFill>
                <a:latin typeface="Calibri"/>
              </a:rPr>
              <a:t>cipralex order online</a:t>
            </a:r>
            <a:br/>
            <a:r>
              <a:rPr b="false" i="false" strike="noStrike" sz="1200" u="none">
                <a:solidFill>
                  <a:srgbClr val="FFFFFF"/>
                </a:solidFill>
                <a:latin typeface="Calibri"/>
              </a:rPr>
              <a:t>30 mg cipralex too much</a:t>
            </a:r>
            <a:br/>
            <a:r>
              <a:rPr b="false" i="false" strike="noStrike" sz="1200" u="none">
                <a:solidFill>
                  <a:srgbClr val="FFFFFF"/>
                </a:solidFill>
                <a:latin typeface="Calibri"/>
              </a:rPr>
              <a:t>cipralex cheap</a:t>
            </a:r>
            <a:br/>
            <a:r>
              <a:rPr b="false" i="false" strike="noStrike" sz="1200" u="none">
                <a:solidFill>
                  <a:srgbClr val="FFFFFF"/>
                </a:solidFill>
                <a:latin typeface="Calibri"/>
              </a:rPr>
              <a:t>In vitro, the UDP-glucuronyltransferase level was increased, indicating induction of this enzyme</a:t>
            </a:r>
            <a:br/>
            <a:r>
              <a:rPr b="false" i="false" strike="noStrike" sz="1200" u="none">
                <a:solidFill>
                  <a:srgbClr val="FFFFFF"/>
                </a:solidFill>
                <a:latin typeface="Calibri"/>
              </a:rPr>
              <a:t>cipralex for depression reviews</a:t>
            </a:r>
            <a:br/>
            <a:r>
              <a:rPr b="false" i="false" strike="noStrike" sz="1200" u="none">
                <a:solidFill>
                  <a:srgbClr val="FFFFFF"/>
                </a:solidFill>
                <a:latin typeface="Calibri"/>
              </a:rPr>
              <a:t>cipralex dosage rxlist</a:t>
            </a:r>
            <a:br/>
            <a:r>
              <a:rPr b="false" i="false" strike="noStrike" sz="1200" u="none">
                <a:solidFill>
                  <a:srgbClr val="FFFFFF"/>
                </a:solidFill>
                <a:latin typeface="Calibri"/>
              </a:rPr>
              <a:t>serve medicamento cipralex</a:t>
            </a:r>
            <a:br/>
            <a:r>
              <a:rPr b="false" i="false" strike="noStrike" sz="1200" u="none">
                <a:solidFill>
                  <a:srgbClr val="FFFFFF"/>
                </a:solidFill>
                <a:latin typeface="Calibri"/>
              </a:rPr>
              <a:t>Again, don&amp;#39;t know if this will help give we&amp;#39;re talking about different countries</a:t>
            </a:r>
            <a:br/>
            <a:r>
              <a:rPr b="false" i="false" strike="noStrike" sz="1200" u="none">
                <a:solidFill>
                  <a:srgbClr val="FFFFFF"/>
                </a:solidFill>
                <a:latin typeface="Calibri"/>
              </a:rPr>
              <a:t>cipralex meltz 20mg</a:t>
            </a:r>
            <a:br/>
            <a:r>
              <a:rPr b="false" i="false" strike="noStrike" sz="1200" u="none">
                <a:solidFill>
                  <a:srgbClr val="FFFFFF"/>
                </a:solidFill>
                <a:latin typeface="Calibri"/>
              </a:rPr>
              <a:t>cipralex cost</a:t>
            </a:r>
            <a:br/>
            <a:r>
              <a:rPr b="false" i="false" strike="noStrike" sz="1200" u="none">
                <a:solidFill>
                  <a:srgbClr val="FFFFFF"/>
                </a:solidFill>
                <a:latin typeface="Calibri"/>
              </a:rPr>
              <a:t>Johnny, not only was this drug a bear to come off of, it also gave me problems when on it</a:t>
            </a:r>
            <a:br/>
            <a:r>
              <a:rPr b="false" i="false" strike="noStrike" sz="1200" u="none">
                <a:solidFill>
                  <a:srgbClr val="FFFFFF"/>
                </a:solidFill>
                <a:latin typeface="Calibri"/>
              </a:rPr>
              <a:t>is cipralex a tricyclic antidepressant</a:t>
            </a:r>
            <a:br/>
            <a:r>
              <a:rPr b="false" i="false" strike="noStrike" sz="1200" u="none">
                <a:solidFill>
                  <a:srgbClr val="FFFFFF"/>
                </a:solidFill>
                <a:latin typeface="Calibri"/>
              </a:rPr>
              <a:t>cipralex 10 mg yan etkileri</a:t>
            </a:r>
            <a:br/>
            <a:r>
              <a:rPr b="false" i="false" strike="noStrike" sz="1200" u="none">
                <a:solidFill>
                  <a:srgbClr val="FFFFFF"/>
                </a:solidFill>
                <a:latin typeface="Calibri"/>
              </a:rPr>
              <a:t>cost cipralex ontario</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medicamento cipralex 10mg</a:t>
            </a:r>
            <a:br/>
            <a:r>
              <a:rPr b="false" i="false" strike="noStrike" sz="1200" u="none">
                <a:solidFill>
                  <a:srgbClr val="FFFFFF"/>
                </a:solidFill>
                <a:latin typeface="Calibri"/>
              </a:rPr>
              <a:t>That was horrible, you can&amp;#39;t let your personal life get involved into your job.</a:t>
            </a:r>
            <a:br/>
            <a:r>
              <a:rPr b="false" i="false" strike="noStrike" sz="1200" u="none">
                <a:solidFill>
                  <a:srgbClr val="FFFFFF"/>
                </a:solidFill>
                <a:latin typeface="Calibri"/>
              </a:rPr>
              <a:t>cipralex 20 mg costo</a:t>
            </a:r>
            <a:br/>
            <a:r>
              <a:rPr b="false" i="false" strike="noStrike" sz="1200" u="none">
                <a:solidFill>
                  <a:srgbClr val="FFFFFF"/>
                </a:solidFill>
                <a:latin typeface="Calibri"/>
              </a:rPr>
              <a:t>cual generico cipralex</a:t>
            </a:r>
            <a:br/>
            <a:r>
              <a:rPr b="false" i="false" strike="noStrike" sz="1200" u="none">
                <a:solidFill>
                  <a:srgbClr val="FFFFFF"/>
                </a:solidFill>
                <a:latin typeface="Calibri"/>
              </a:rPr>
              <a:t>cipralex 10mg weight loss</a:t>
            </a:r>
            <a:br/>
            <a:r>
              <a:rPr b="false" i="false" strike="noStrike" sz="1200" u="none">
                <a:solidFill>
                  <a:srgbClr val="FFFFFF"/>
                </a:solidFill>
                <a:latin typeface="Calibri"/>
              </a:rPr>
              <a:t>I wish I did not stress and worry and think so much that I cannot sleep at night</a:t>
            </a:r>
            <a:br/>
            <a:r>
              <a:rPr b="false" i="false" strike="noStrike" sz="1200" u="none">
                <a:solidFill>
                  <a:srgbClr val="FFFFFF"/>
                </a:solidFill>
                <a:latin typeface="Calibri"/>
              </a:rPr>
              <a:t>5 mg cipralex enough</a:t>
            </a:r>
            <a:br/>
            <a:r>
              <a:rPr b="false" i="false" strike="noStrike" sz="1200" u="none">
                <a:solidFill>
                  <a:srgbClr val="FFFFFF"/>
                </a:solidFill>
                <a:latin typeface="Calibri"/>
              </a:rPr>
              <a:t>cipralex 40 mg daily</a:t>
            </a:r>
            <a:br/>
            <a:r>
              <a:rPr b="false" i="false" strike="noStrike" sz="1200" u="none">
                <a:solidFill>
                  <a:srgbClr val="FFFFFF"/>
                </a:solidFill>
                <a:latin typeface="Calibri"/>
              </a:rPr>
              <a:t>Ventolin inhibits the bronchi reaction both on the early and late stage allowing to stop the coming attack of bronchispasms beforehand</a:t>
            </a:r>
            <a:br/>
            <a:r>
              <a:rPr b="false" i="false" strike="noStrike" sz="1200" u="none">
                <a:solidFill>
                  <a:srgbClr val="FFFFFF"/>
                </a:solidFill>
                <a:latin typeface="Calibri"/>
              </a:rPr>
              <a:t>cipralex 40 mg dosage</a:t>
            </a:r>
            <a:br/>
            <a:r>
              <a:rPr b="false" i="false" strike="noStrike" sz="1200" u="none">
                <a:solidFill>
                  <a:srgbClr val="FFFFFF"/>
                </a:solidFill>
                <a:latin typeface="Calibri"/>
              </a:rPr>
              <a:t>how much does cipralex cost</a:t>
            </a:r>
            <a:br/>
            <a:r>
              <a:rPr b="false" i="false" strike="noStrike" sz="1200" u="none">
                <a:solidFill>
                  <a:srgbClr val="FFFFFF"/>
                </a:solidFill>
                <a:latin typeface="Calibri"/>
              </a:rPr>
              <a:t>cipralex patient uk</a:t>
            </a:r>
            <a:br/>
            <a:r>
              <a:rPr b="false" i="false" strike="noStrike" sz="1200" u="none">
                <a:solidFill>
                  <a:srgbClr val="FFFFFF"/>
                </a:solidFill>
                <a:latin typeface="Calibri"/>
              </a:rPr>
              <a:t>coming off cipralex antidepressant</a:t>
            </a:r>
            <a:br/>
            <a:r>
              <a:rPr b="false" i="false" strike="noStrike" sz="1200" u="none">
                <a:solidFill>
                  <a:srgbClr val="FFFFFF"/>
                </a:solidFill>
                <a:latin typeface="Calibri"/>
              </a:rPr>
              <a:t>20 mg cipralex</a:t>
            </a:r>
            <a:br/>
            <a:r>
              <a:rPr b="false" i="false" strike="noStrike" sz="1200" u="none">
                <a:solidFill>
                  <a:srgbClr val="FFFFFF"/>
                </a:solidFill>
                <a:latin typeface="Calibri"/>
              </a:rPr>
              <a:t>cipralex 10 mg ile 20 mg aras䰮daki fark</a:t>
            </a:r>
            <a:br/>
            <a:r>
              <a:rPr b="false" i="false" strike="noStrike" sz="1200" u="none">
                <a:solidFill>
                  <a:srgbClr val="FFFFFF"/>
                </a:solidFill>
                <a:latin typeface="Calibri"/>
              </a:rPr>
              <a:t>10mg cipralex anxiety</a:t>
            </a:r>
            <a:br/>
            <a:r>
              <a:rPr b="false" i="false" strike="noStrike" sz="1200" u="none">
                <a:solidFill>
                  <a:srgbClr val="FFFFFF"/>
                </a:solidFill>
                <a:latin typeface="Calibri"/>
              </a:rPr>
              <a:t>generico de cipralex 20mg</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&amp;ldquo;Most of the uric acid we generate is endogenous [from our own body] &amp;mdash; it doesn&amp;rsquo;t come from outside sources,&amp;rdquo; explains Putterman</a:t>
            </a:r>
            <a:br/>
            <a:r>
              <a:rPr b="false" i="false" strike="noStrike" sz="1200" u="none">
                <a:solidFill>
                  <a:srgbClr val="FFFFFF"/>
                </a:solidFill>
                <a:latin typeface="Calibri"/>
              </a:rPr>
              <a:t>genericos do cipralex</a:t>
            </a:r>
            <a:br/>
            <a:r>
              <a:rPr b="false" i="false" strike="noStrike" sz="1200" u="none">
                <a:solidFill>
                  <a:srgbClr val="FFFFFF"/>
                </a:solidFill>
                <a:latin typeface="Calibri"/>
              </a:rPr>
              <a:t>Through certification, and with continuing education, the competent cytotechnologist is a well-respected and vital member of the pathology laboratory.</a:t>
            </a:r>
            <a:br/>
            <a:r>
              <a:rPr b="false" i="false" strike="noStrike" sz="1200" u="none">
                <a:solidFill>
                  <a:srgbClr val="FFFFFF"/>
                </a:solidFill>
                <a:latin typeface="Calibri"/>
              </a:rPr>
              <a:t>cipralex 10 mg 56 tablet fiyat</a:t>
            </a:r>
            <a:br/>
            <a:r>
              <a:rPr b="false" i="false" strike="noStrike" sz="1200" u="none">
                <a:solidFill>
                  <a:srgbClr val="FFFFFF"/>
                </a:solidFill>
                <a:latin typeface="Calibri"/>
              </a:rPr>
              <a:t>It's now been another 3 yrs and at 31 decided to come off it to try for my second child</a:t>
            </a:r>
            <a:br/>
            <a:r>
              <a:rPr b="false" i="false" strike="noStrike" sz="1200" u="none">
                <a:solidFill>
                  <a:srgbClr val="FFFFFF"/>
                </a:solidFill>
                <a:latin typeface="Calibri"/>
              </a:rPr>
              <a:t>cipralex 0 5 mg</a:t>
            </a:r>
            <a:br/>
            <a:r>
              <a:rPr b="false" i="false" strike="noStrike" sz="1200" u="none">
                <a:solidFill>
                  <a:srgbClr val="FFFFFF"/>
                </a:solidFill>
                <a:latin typeface="Calibri"/>
              </a:rPr>
              <a:t>External stimulation should be minimized to reduce the tendency for convulsions</a:t>
            </a:r>
            <a:br/>
            <a:r>
              <a:rPr b="false" i="false" strike="noStrike" sz="1200" u="none">
                <a:solidFill>
                  <a:srgbClr val="FFFFFF"/>
                </a:solidFill>
                <a:latin typeface="Calibri"/>
              </a:rPr>
              <a:t>cipralex forum uk</a:t>
            </a:r>
            <a:br/>
            <a:r>
              <a:rPr b="false" i="false" strike="noStrike" sz="1200" u="none">
                <a:solidFill>
                  <a:srgbClr val="FFFFFF"/>
                </a:solidFill>
                <a:latin typeface="Calibri"/>
              </a:rPr>
              <a:t>Olanzapine orodispersible tablets may be used as an alternative to olanzapine conventional tablets.</a:t>
            </a:r>
            <a:br/>
            <a:r>
              <a:rPr b="false" i="false" strike="noStrike" sz="1200" u="none">
                <a:solidFill>
                  <a:srgbClr val="FFFFFF"/>
                </a:solidFill>
                <a:latin typeface="Calibri"/>
              </a:rPr>
              <a:t>cipralex meltz 10 mg 㢳a</a:t>
            </a:r>
            <a:br/>
            <a:r>
              <a:rPr b="false" i="false" strike="noStrike" sz="1200" u="none">
                <a:solidFill>
                  <a:srgbClr val="FFFFFF"/>
                </a:solidFill>
                <a:latin typeface="Calibri"/>
              </a:rPr>
              <a:t>Kiss a lawyer---and like it-- he was thelovely canada payday loans jmdofbjdxe payday loans thelovely.ca thelovely payday loans http://thelovely.ca/ winter that had just ended.</a:t>
            </a:r>
            <a:br/>
            <a:r>
              <a:rPr b="false" i="false" strike="noStrike" sz="1200" u="none">
                <a:solidFill>
                  <a:srgbClr val="FFFFFF"/>
                </a:solidFill>
                <a:latin typeface="Calibri"/>
              </a:rPr>
              <a:t>cipralex mg</a:t>
            </a:r>
            <a:br/>
            <a:r>
              <a:rPr b="false" i="false" strike="noStrike" sz="1200" u="none">
                <a:solidFill>
                  <a:srgbClr val="FFFFFF"/>
                </a:solidFill>
                <a:latin typeface="Calibri"/>
              </a:rPr>
              <a:t>cipralex 20 mg film tablet nedir</a:t>
            </a:r>
            <a:br/>
            <a:r>
              <a:rPr b="false" i="false" strike="noStrike" sz="1200" u="none">
                <a:solidFill>
                  <a:srgbClr val="FFFFFF"/>
                </a:solidFill>
                <a:latin typeface="Calibri"/>
              </a:rPr>
              <a:t>cipralex generic name canada</a:t>
            </a:r>
            <a:br/>
            <a:r>
              <a:rPr b="false" i="false" strike="noStrike" sz="1200" u="none">
                <a:solidFill>
                  <a:srgbClr val="FFFFFF"/>
                </a:solidFill>
                <a:latin typeface="Calibri"/>
              </a:rPr>
              <a:t>cipralex generic name</a:t>
            </a:r>
            <a:br/>
            <a:r>
              <a:rPr b="false" i="false" strike="noStrike" sz="1200" u="none">
                <a:solidFill>
                  <a:srgbClr val="FFFFFF"/>
                </a:solidFill>
                <a:latin typeface="Calibri"/>
              </a:rPr>
              <a:t>cipralex 10mg 28 tablet</a:t>
            </a:r>
            <a:br/>
            <a:r>
              <a:rPr b="false" i="false" strike="noStrike" sz="1200" u="none">
                <a:solidFill>
                  <a:srgbClr val="FFFFFF"/>
                </a:solidFill>
                <a:latin typeface="Calibri"/>
              </a:rPr>
              <a:t>This sets a limit on how much you will have to pay</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cipralex 10 mg costo</a:t>
            </a:r>
            <a:br/>
            <a:r>
              <a:rPr b="false" i="false" strike="noStrike" sz="1200" u="none">
                <a:solidFill>
                  <a:srgbClr val="FFFFFF"/>
                </a:solidFill>
                <a:latin typeface="Calibri"/>
              </a:rPr>
              <a:t>cipralex dosage 2.5 mg</a:t>
            </a:r>
            <a:br/>
            <a:r>
              <a:rPr b="false" i="false" strike="noStrike" sz="1200" u="none">
                <a:solidFill>
                  <a:srgbClr val="FFFFFF"/>
                </a:solidFill>
                <a:latin typeface="Calibri"/>
              </a:rPr>
              <a:t>can cipralex cause memory loss</a:t>
            </a:r>
            <a:br/>
            <a:r>
              <a:rPr b="false" i="false" strike="noStrike" sz="1200" u="none">
                <a:solidFill>
                  <a:srgbClr val="FFFFFF"/>
                </a:solidFill>
                <a:latin typeface="Calibri"/>
              </a:rPr>
              <a:t>Adapalene gel 0.3 contains 0.3% of active ingredient retinoid adapalene</a:t>
            </a:r>
            <a:br/>
            <a:r>
              <a:rPr b="false" i="false" strike="noStrike" sz="1200" u="none">
                <a:solidFill>
                  <a:srgbClr val="FFFFFF"/>
                </a:solidFill>
                <a:latin typeface="Calibri"/>
              </a:rPr>
              <a:t>cipralex lexapro hetzelfde</a:t>
            </a:r>
            <a:br/>
            <a:r>
              <a:rPr b="false" i="false" strike="noStrike" sz="1200" u="none">
                <a:solidFill>
                  <a:srgbClr val="FFFFFF"/>
                </a:solidFill>
                <a:latin typeface="Calibri"/>
              </a:rPr>
              <a:t>cipralex usa price</a:t>
            </a:r>
            <a:br/>
            <a:r>
              <a:rPr b="false" i="false" strike="noStrike" sz="1200" u="none">
                <a:solidFill>
                  <a:srgbClr val="FFFFFF"/>
                </a:solidFill>
                <a:latin typeface="Calibri"/>
              </a:rPr>
              <a:t>cipralex 15 mg alcohol</a:t>
            </a:r>
            <a:br/>
            <a:r>
              <a:rPr b="false" i="false" strike="noStrike" sz="1200" u="none">
                <a:solidFill>
                  <a:srgbClr val="FFFFFF"/>
                </a:solidFill>
                <a:latin typeface="Calibri"/>
              </a:rPr>
              <a:t>Although I was hungry food had limited appeal, however I made myself eat something but didn&amp;#39;t get the usual enjoyment that I do from food</a:t>
            </a:r>
            <a:br/>
            <a:r>
              <a:rPr b="false" i="false" strike="noStrike" sz="1200" u="none">
                <a:solidFill>
                  <a:srgbClr val="FFFFFF"/>
                </a:solidFill>
                <a:latin typeface="Calibri"/>
              </a:rPr>
              <a:t>cipralex ( generika )</a:t>
            </a:r>
            <a:br/>
            <a:r>
              <a:rPr b="false" i="false" strike="noStrike" sz="1200" u="none">
                <a:solidFill>
                  <a:srgbClr val="FFFFFF"/>
                </a:solidFill>
                <a:latin typeface="Calibri"/>
              </a:rPr>
              <a:t>cipralex uk patent expiry</a:t>
            </a:r>
            <a:br/>
            <a:r>
              <a:rPr b="false" i="false" strike="noStrike" sz="1200" u="none">
                <a:solidFill>
                  <a:srgbClr val="FFFFFF"/>
                </a:solidFill>
                <a:latin typeface="Calibri"/>
              </a:rPr>
              <a:t>cipralex 10mg generico</a:t>
            </a:r>
            <a:br/>
            <a:r>
              <a:rPr b="false" i="false" strike="noStrike" sz="1200" u="none">
                <a:solidFill>
                  <a:srgbClr val="FFFFFF"/>
                </a:solidFill>
                <a:latin typeface="Calibri"/>
              </a:rPr>
              <a:t>bula medicamento cipralex</a:t>
            </a:r>
            <a:br/>
            <a:r>
              <a:rPr b="false" i="false" strike="noStrike" sz="1200" u="none">
                <a:solidFill>
                  <a:srgbClr val="FFFFFF"/>
                </a:solidFill>
                <a:latin typeface="Calibri"/>
              </a:rPr>
              <a:t>non prescription cipralex</a:t>
            </a:r>
            <a:br/>
            <a:r>
              <a:rPr b="false" i="false" strike="noStrike" sz="1200" u="none">
                <a:solidFill>
                  <a:srgbClr val="FFFFFF"/>
                </a:solidFill>
                <a:latin typeface="Calibri"/>
              </a:rPr>
              <a:t>medicamento cipralex gotas</a:t>
            </a:r>
            <a:br/>
            <a:r>
              <a:rPr b="false" i="false" strike="noStrike" sz="1200" u="none">
                <a:solidFill>
                  <a:srgbClr val="FFFFFF"/>
                </a:solidFill>
                <a:latin typeface="Calibri"/>
              </a:rPr>
              <a:t>cipralex 15 mg precio</a:t>
            </a:r>
            <a:br/>
            <a:r>
              <a:rPr b="false" i="false" strike="noStrike" sz="1200" u="none">
                <a:solidFill>
                  <a:srgbClr val="FFFFFF"/>
                </a:solidFill>
                <a:latin typeface="Calibri"/>
              </a:rPr>
              <a:t>Clomipramine (CMI) is presumed to influence obsessive and compulsive behaviors through its effects on serotonergic neuronal transmission</a:t>
            </a:r>
            <a:br/>
            <a:r>
              <a:rPr b="false" i="false" strike="noStrike" sz="1200" u="none">
                <a:solidFill>
                  <a:srgbClr val="FFFFFF"/>
                </a:solidFill>
                <a:latin typeface="Calibri"/>
              </a:rPr>
              <a:t>cipralex 15 mg prospecto</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Removal of fine lines using Differin gel 0.1 generic, adapalene gel 0.1 is one of the popular home remedies</a:t>
            </a:r>
            <a:br/>
            <a:r>
              <a:rPr b="false" i="false" strike="noStrike" sz="1200" u="none">
                <a:solidFill>
                  <a:srgbClr val="FFFFFF"/>
                </a:solidFill>
                <a:latin typeface="Calibri"/>
              </a:rPr>
              <a:t>cipralex generic alternative</a:t>
            </a:r>
            <a:br/>
            <a:r>
              <a:rPr b="false" i="false" strike="noStrike" sz="1200" u="none">
                <a:solidFill>
                  <a:srgbClr val="FFFFFF"/>
                </a:solidFill>
                <a:latin typeface="Calibri"/>
              </a:rPr>
              <a:t>cipralex online apotheke</a:t>
            </a:r>
            <a:br/>
            <a:r>
              <a:rPr b="false" i="false" strike="noStrike" sz="1200" u="none">
                <a:solidFill>
                  <a:srgbClr val="FFFFFF"/>
                </a:solidFill>
                <a:latin typeface="Calibri"/>
              </a:rPr>
              <a:t>cipralex results</a:t>
            </a:r>
            <a:br/>
            <a:r>
              <a:rPr b="false" i="false" strike="noStrike" sz="1200" u="none">
                <a:solidFill>
                  <a:srgbClr val="FFFFFF"/>
                </a:solidFill>
                <a:latin typeface="Calibri"/>
              </a:rPr>
              <a:t>I don't agree with the pots negative research</a:t>
            </a:r>
            <a:br/>
            <a:r>
              <a:rPr b="false" i="false" strike="noStrike" sz="1200" u="none">
                <a:solidFill>
                  <a:srgbClr val="FFFFFF"/>
                </a:solidFill>
                <a:latin typeface="Calibri"/>
              </a:rPr>
              <a:t>cipralex 10mg results</a:t>
            </a:r>
            <a:br/>
            <a:r>
              <a:rPr b="false" i="false" strike="noStrike" sz="1200" u="none">
                <a:solidFill>
                  <a:srgbClr val="FFFFFF"/>
                </a:solidFill>
                <a:latin typeface="Calibri"/>
              </a:rPr>
              <a:t>24 per 10,000 women-years and 52 vs</a:t>
            </a:r>
            <a:br/>
            <a:r>
              <a:rPr b="false" i="false" strike="noStrike" sz="1200" u="none">
                <a:solidFill>
                  <a:srgbClr val="FFFFFF"/>
                </a:solidFill>
                <a:latin typeface="Calibri"/>
              </a:rPr>
              <a:t>cipralex price usa</a:t>
            </a:r>
            <a:br/>
            <a:r>
              <a:rPr b="false" i="false" strike="noStrike" sz="1200" u="none">
                <a:solidFill>
                  <a:srgbClr val="FFFFFF"/>
                </a:solidFill>
                <a:latin typeface="Calibri"/>
              </a:rPr>
              <a:t>cipralex 10 mg +order</a:t>
            </a:r>
            <a:br/>
            <a:r>
              <a:rPr b="false" i="false" strike="noStrike" sz="1200" u="none">
                <a:solidFill>
                  <a:srgbClr val="FFFFFF"/>
                </a:solidFill>
                <a:latin typeface="Calibri"/>
              </a:rPr>
              <a:t>cipralex 10 mg 56 tablets</a:t>
            </a:r>
            <a:br/>
            <a:r>
              <a:rPr b="false" i="false" strike="noStrike" sz="1200" u="none">
                <a:solidFill>
                  <a:srgbClr val="FFFFFF"/>
                </a:solidFill>
                <a:latin typeface="Calibri"/>
              </a:rPr>
              <a:t>Today I&amp;rsquo;m to the point where I can barely function</a:t>
            </a:r>
            <a:br/>
            <a:r>
              <a:rPr b="false" i="false" strike="noStrike" sz="1200" u="none">
                <a:solidFill>
                  <a:srgbClr val="FFFFFF"/>
                </a:solidFill>
                <a:latin typeface="Calibri"/>
              </a:rPr>
              <a:t>cipralex 40 mg</a:t>
            </a:r>
            <a:br/>
            <a:r>
              <a:rPr b="false" i="false" strike="noStrike" sz="1200" u="none">
                <a:solidFill>
                  <a:srgbClr val="FFFFFF"/>
                </a:solidFill>
                <a:latin typeface="Calibri"/>
              </a:rPr>
              <a:t>can you take 30 mg of cipralex</a:t>
            </a:r>
            <a:br/>
            <a:r>
              <a:rPr b="false" i="false" strike="noStrike" sz="1200" u="none">
                <a:solidFill>
                  <a:srgbClr val="FFFFFF"/>
                </a:solidFill>
                <a:latin typeface="Calibri"/>
              </a:rPr>
              <a:t>prescription drug cipralex</a:t>
            </a:r>
            <a:br/>
            <a:r>
              <a:rPr b="false" i="false" strike="noStrike" sz="1200" u="none">
                <a:solidFill>
                  <a:srgbClr val="FFFFFF"/>
                </a:solidFill>
                <a:latin typeface="Calibri"/>
              </a:rPr>
              <a:t>Feeding over several weeks causes the blemish to take on a blister-like appearance and can destroy much of the leaf</a:t>
            </a:r>
            <a:br/>
            <a:r>
              <a:rPr b="false" i="false" strike="noStrike" sz="1200" u="none">
                <a:solidFill>
                  <a:srgbClr val="FFFFFF"/>
                </a:solidFill>
                <a:latin typeface="Calibri"/>
              </a:rPr>
              <a:t>increasing cipralex to 20 mg</a:t>
            </a:r>
            <a:br/>
            <a:r>
              <a:rPr b="false" i="false" strike="noStrike" sz="1200" u="none">
                <a:solidFill>
                  <a:srgbClr val="FFFFFF"/>
                </a:solidFill>
                <a:latin typeface="Calibri"/>
              </a:rPr>
              <a:t>Since I had it scheduled, I reminded the office to fax when I had my next appointment and it all proceeded smoothly</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cipralex meltz 10 mg</a:t>
            </a:r>
            <a:br/>
            <a:r>
              <a:rPr b="false" i="false" strike="noStrike" sz="1200" u="none">
                <a:solidFill>
                  <a:srgbClr val="FFFFFF"/>
                </a:solidFill>
                <a:latin typeface="Calibri"/>
              </a:rPr>
              <a:t>At 2 years, an increase in hair growth was demonstrated in 66% of men treated with PROPECIA, compared with 7% of men treated with placebo</a:t>
            </a:r>
            <a:br/>
            <a:r>
              <a:rPr b="false" i="false" strike="noStrike" sz="1200" u="none">
                <a:solidFill>
                  <a:srgbClr val="FFFFFF"/>
                </a:solidFill>
                <a:latin typeface="Calibri"/>
              </a:rPr>
              <a:t>cipralex 20 mg 56 tablet fiyat</a:t>
            </a:r>
            <a:br/>
            <a:r>
              <a:rPr b="false" i="false" strike="noStrike" sz="1200" u="none">
                <a:solidFill>
                  <a:srgbClr val="FFFFFF"/>
                </a:solidFill>
                <a:latin typeface="Calibri"/>
              </a:rPr>
              <a:t>President Barack Obama awarded him the 2012 National Medal of Arts during a ceremony in the East Room of the White House in Washington July 10, 2013.</a:t>
            </a:r>
            <a:br/>
            <a:r>
              <a:rPr b="false" i="false" strike="noStrike" sz="1200" u="none">
                <a:solidFill>
                  <a:srgbClr val="FFFFFF"/>
                </a:solidFill>
                <a:latin typeface="Calibri"/>
              </a:rPr>
              <a:t>cipralex generic lexamil</a:t>
            </a:r>
            <a:br/>
            <a:r>
              <a:rPr b="false" i="false" strike="noStrike" sz="1200" u="none">
                <a:solidFill>
                  <a:srgbClr val="FFFFFF"/>
                </a:solidFill>
                <a:latin typeface="Calibri"/>
              </a:rPr>
              <a:t>cipralex usage</a:t>
            </a:r>
            <a:br/>
            <a:r>
              <a:rPr b="false" i="false" strike="noStrike" sz="1200" u="none">
                <a:solidFill>
                  <a:srgbClr val="FFFFFF"/>
                </a:solidFill>
                <a:latin typeface="Calibri"/>
              </a:rPr>
              <a:t>In fact, the only FDA-approved weight loss pill provides two varied means of diet supplementation as it enhances your metabolism along with repressing your appetite.</a:t>
            </a:r>
            <a:br/>
            <a:r>
              <a:rPr b="false" i="false" strike="noStrike" sz="1200" u="none">
                <a:solidFill>
                  <a:srgbClr val="FFFFFF"/>
                </a:solidFill>
                <a:latin typeface="Calibri"/>
              </a:rPr>
              <a:t>cipralex for depression</a:t>
            </a:r>
            <a:br/>
            <a:r>
              <a:rPr b="false" i="false" strike="noStrike" sz="1200" u="none">
                <a:solidFill>
                  <a:srgbClr val="FFFFFF"/>
                </a:solidFill>
                <a:latin typeface="Calibri"/>
              </a:rPr>
              <a:t>cipralex 10 mg yan etkileri nelerdir</a:t>
            </a:r>
            <a:br/>
            <a:r>
              <a:rPr b="false" i="false" strike="noStrike" sz="1200" u="none">
                <a:solidFill>
                  <a:srgbClr val="FFFFFF"/>
                </a:solidFill>
                <a:latin typeface="Calibri"/>
              </a:rPr>
              <a:t>much does cipralex cost</a:t>
            </a:r>
            <a:br/>
            <a:r>
              <a:rPr b="false" i="false" strike="noStrike" sz="1200" u="none">
                <a:solidFill>
                  <a:srgbClr val="FFFFFF"/>
                </a:solidFill>
                <a:latin typeface="Calibri"/>
              </a:rPr>
              <a:t>prescription cipralex</a:t>
            </a:r>
            <a:br/>
            <a:r>
              <a:rPr b="false" i="false" strike="noStrike" sz="1200" u="none">
                <a:solidFill>
                  <a:srgbClr val="FFFFFF"/>
                </a:solidFill>
                <a:latin typeface="Calibri"/>
              </a:rPr>
              <a:t>International directory enquiries need to raise money fast Over the past five years, the overall credit to gross domestic product ratio in China has increased from 120 percent to nearly 200 percent</a:t>
            </a:r>
            <a:br/>
            <a:r>
              <a:rPr b="false" i="false" strike="noStrike" sz="1200" u="none">
                <a:solidFill>
                  <a:srgbClr val="FFFFFF"/>
                </a:solidFill>
                <a:latin typeface="Calibri"/>
              </a:rPr>
              <a:t>cipralex 10 mg prospect</a:t>
            </a:r>
            <a:br/>
            <a:r>
              <a:rPr b="false" i="false" strike="noStrike" sz="1200" u="none">
                <a:solidFill>
                  <a:srgbClr val="FFFFFF"/>
                </a:solidFill>
                <a:latin typeface="Calibri"/>
              </a:rPr>
              <a:t>I'm 18 I dont want to loose my sex drive or my boyfriend</a:t>
            </a:r>
            <a:br/>
            <a:r>
              <a:rPr b="false" i="false" strike="noStrike" sz="1200" u="none">
                <a:solidFill>
                  <a:srgbClr val="FFFFFF"/>
                </a:solidFill>
                <a:latin typeface="Calibri"/>
              </a:rPr>
              <a:t>buy cipralex no prescripton</a:t>
            </a:r>
            <a:br/>
            <a:r>
              <a:rPr b="false" i="false" strike="noStrike" sz="1200" u="none">
                <a:solidFill>
                  <a:srgbClr val="FFFFFF"/>
                </a:solidFill>
                <a:latin typeface="Calibri"/>
              </a:rPr>
              <a:t>cipralex 10 mg tabletten</a:t>
            </a:r>
            <a:br/>
            <a:r>
              <a:rPr b="false" i="false" strike="noStrike" sz="1200" u="none">
                <a:solidFill>
                  <a:srgbClr val="FFFFFF"/>
                </a:solidFill>
                <a:latin typeface="Calibri"/>
              </a:rPr>
              <a:t>Using this drug the patient notices the relief of the breathing and improved circulation of oxygen</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cipralex 10mg for anxiety</a:t>
            </a:r>
            <a:br/>
            <a:r>
              <a:rPr b="false" i="false" strike="noStrike" sz="1200" u="none">
                <a:solidFill>
                  <a:srgbClr val="FFFFFF"/>
                </a:solidFill>
                <a:latin typeface="Calibri"/>
              </a:rPr>
              <a:t>cipralex price uk</a:t>
            </a:r>
            <a:br/>
            <a:r>
              <a:rPr b="false" i="false" strike="noStrike" sz="1200" u="none">
                <a:solidFill>
                  <a:srgbClr val="FFFFFF"/>
                </a:solidFill>
                <a:latin typeface="Calibri"/>
              </a:rPr>
              <a:t>cipralex 20mg usa</a:t>
            </a:r>
            <a:br/>
            <a:r>
              <a:rPr b="false" i="false" strike="noStrike" sz="1200" u="none">
                <a:solidFill>
                  <a:srgbClr val="FFFFFF"/>
                </a:solidFill>
                <a:latin typeface="Calibri"/>
              </a:rPr>
              <a:t>buy generic cipralex</a:t>
            </a:r>
            <a:br/>
            <a:r>
              <a:rPr b="false" i="false" strike="noStrike" sz="1200" u="none">
                <a:solidFill>
                  <a:srgbClr val="FFFFFF"/>
                </a:solidFill>
                <a:latin typeface="Calibri"/>
              </a:rPr>
              <a:t>cipralex 15 mg erfahrungen</a:t>
            </a:r>
            <a:br/>
            <a:r>
              <a:rPr b="false" i="false" strike="noStrike" sz="1200" u="none">
                <a:solidFill>
                  <a:srgbClr val="FFFFFF"/>
                </a:solidFill>
                <a:latin typeface="Calibri"/>
              </a:rPr>
              <a:t>cipralex price south africa</a:t>
            </a:r>
            <a:br/>
            <a:r>
              <a:rPr b="false" i="false" strike="noStrike" sz="1200" u="none">
                <a:solidFill>
                  <a:srgbClr val="FFFFFF"/>
                </a:solidFill>
                <a:latin typeface="Calibri"/>
              </a:rPr>
              <a:t>supplied weapons do begin flowing to rebels analysts doubt they will represent a game-changer</a:t>
            </a:r>
            <a:br/>
            <a:r>
              <a:rPr b="false" i="false" strike="noStrike" sz="1200" u="none">
                <a:solidFill>
                  <a:srgbClr val="FFFFFF"/>
                </a:solidFill>
                <a:latin typeface="Calibri"/>
              </a:rPr>
              <a:t>cipralex 10 mg film tablet ne i垴 yarar</a:t>
            </a:r>
            <a:br/>
            <a:r>
              <a:rPr b="false" i="false" strike="noStrike" sz="1200" u="none">
                <a:solidFill>
                  <a:srgbClr val="FFFFFF"/>
                </a:solidFill>
                <a:latin typeface="Calibri"/>
              </a:rPr>
              <a:t>lexapro generic cipralex</a:t>
            </a:r>
            <a:br/>
            <a:r>
              <a:rPr b="false" i="false" strike="noStrike" sz="1200" u="none">
                <a:solidFill>
                  <a:srgbClr val="FFFFFF"/>
                </a:solidFill>
                <a:latin typeface="Calibri"/>
              </a:rPr>
              <a:t>cipralex 10 mg tablets</a:t>
            </a:r>
            <a:br/>
            <a:r>
              <a:rPr b="false" i="false" strike="noStrike" sz="1200" u="none">
                <a:solidFill>
                  <a:srgbClr val="FFFFFF"/>
                </a:solidFill>
                <a:latin typeface="Calibri"/>
              </a:rPr>
              <a:t>para que serve o medicamento cipralex</a:t>
            </a:r>
            <a:br/>
            <a:r>
              <a:rPr b="false" i="false" strike="noStrike" sz="1200" u="none">
                <a:solidFill>
                  <a:srgbClr val="FFFFFF"/>
                </a:solidFill>
                <a:latin typeface="Calibri"/>
              </a:rPr>
              <a:t>Horrible cramping, heaviest flowthat has ever happened to anyone (I felt like).The "super" tampons filled within an hour</a:t>
            </a:r>
            <a:br/>
            <a:r>
              <a:rPr b="false" i="false" strike="noStrike" sz="1200" u="none">
                <a:solidFill>
                  <a:srgbClr val="FFFFFF"/>
                </a:solidFill>
                <a:latin typeface="Calibri"/>
              </a:rPr>
              <a:t>cipralex lexapro same thing</a:t>
            </a:r>
            <a:br/>
            <a:r>
              <a:rPr b="false" i="false" strike="noStrike" sz="1200" u="none">
                <a:solidFill>
                  <a:srgbClr val="FFFFFF"/>
                </a:solidFill>
                <a:latin typeface="Calibri"/>
              </a:rPr>
              <a:t>que es cipralex medicamento</a:t>
            </a:r>
            <a:br/>
            <a:r>
              <a:rPr b="false" i="false" strike="noStrike" sz="1200" u="none">
                <a:solidFill>
                  <a:srgbClr val="FFFFFF"/>
                </a:solidFill>
                <a:latin typeface="Calibri"/>
              </a:rPr>
              <a:t>cipralex 20 mg weight gain</a:t>
            </a:r>
            <a:br/>
            <a:r>
              <a:rPr b="false" i="false" strike="noStrike" sz="1200" u="none">
                <a:solidFill>
                  <a:srgbClr val="FFFFFF"/>
                </a:solidFill>
                <a:latin typeface="Calibri"/>
              </a:rPr>
              <a:t>how to wean off 10mg cipralex</a:t>
            </a:r>
            <a:br/>
            <a:r>
              <a:rPr b="false" i="false" strike="noStrike" sz="1200" u="none">
                <a:solidFill>
                  <a:srgbClr val="FFFFFF"/>
                </a:solidFill>
                <a:latin typeface="Calibri"/>
              </a:rPr>
              <a:t>cipralex uk price</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Before Pristiq I had no energy and was very low</a:t>
            </a:r>
            <a:br/>
            <a:r>
              <a:rPr b="false" i="false" strike="noStrike" sz="1200" u="none">
                <a:solidFill>
                  <a:srgbClr val="FFFFFF"/>
                </a:solidFill>
                <a:latin typeface="Calibri"/>
              </a:rPr>
              <a:t>cipralex 20 mg price</a:t>
            </a:r>
            <a:br/>
            <a:r>
              <a:rPr b="false" i="false" strike="noStrike" sz="1200" u="none">
                <a:solidFill>
                  <a:srgbClr val="FFFFFF"/>
                </a:solidFill>
                <a:latin typeface="Calibri"/>
              </a:rPr>
              <a:t>medicamento cipralex precio</a:t>
            </a:r>
            <a:br/>
            <a:r>
              <a:rPr b="false" i="false" strike="noStrike" sz="1200" u="none">
                <a:solidFill>
                  <a:srgbClr val="FFFFFF"/>
                </a:solidFill>
                <a:latin typeface="Calibri"/>
              </a:rPr>
              <a:t>cipralex generico</a:t>
            </a:r>
            <a:br/>
            <a:r>
              <a:rPr b="false" i="false" strike="noStrike" sz="1200" u="none">
                <a:solidFill>
                  <a:srgbClr val="FFFFFF"/>
                </a:solidFill>
                <a:latin typeface="Calibri"/>
              </a:rPr>
              <a:t>cipralex 10mg to 20mg</a:t>
            </a:r>
            <a:br/>
            <a:r>
              <a:rPr b="false" i="false" strike="noStrike" sz="1200" u="none">
                <a:solidFill>
                  <a:srgbClr val="FFFFFF"/>
                </a:solidFill>
                <a:latin typeface="Calibri"/>
              </a:rPr>
              <a:t>cipralex 5mg to 10mg</a:t>
            </a:r>
            <a:br/>
            <a:r>
              <a:rPr b="false" i="false" strike="noStrike" sz="1200" u="none">
                <a:solidFill>
                  <a:srgbClr val="FFFFFF"/>
                </a:solidFill>
                <a:latin typeface="Calibri"/>
              </a:rPr>
              <a:t>cipralex 5 mg tablet</a:t>
            </a:r>
            <a:br/>
            <a:r>
              <a:rPr b="false" i="false" strike="noStrike" sz="1200" u="none">
                <a:solidFill>
                  <a:srgbClr val="FFFFFF"/>
                </a:solidFill>
                <a:latin typeface="Calibri"/>
              </a:rPr>
              <a:t>cipralex 40 mg kullananlar</a:t>
            </a:r>
            <a:br/>
            <a:r>
              <a:rPr b="false" i="false" strike="noStrike" sz="1200" u="none">
                <a:solidFill>
                  <a:srgbClr val="FFFFFF"/>
                </a:solidFill>
                <a:latin typeface="Calibri"/>
              </a:rPr>
              <a:t>cipralex 20 mg anxiety</a:t>
            </a:r>
            <a:br/>
            <a:r>
              <a:rPr b="false" i="false" strike="noStrike" sz="1200" u="none">
                <a:solidFill>
                  <a:srgbClr val="FFFFFF"/>
                </a:solidFill>
                <a:latin typeface="Calibri"/>
              </a:rPr>
              <a:t>cipralex 10 mg filmtabletten 20st angebote</a:t>
            </a:r>
            <a:br/>
            <a:r>
              <a:rPr b="false" i="false" strike="noStrike" sz="1200" u="none">
                <a:solidFill>
                  <a:srgbClr val="FFFFFF"/>
                </a:solidFill>
                <a:latin typeface="Calibri"/>
              </a:rPr>
              <a:t>cipralex price in usa</a:t>
            </a:r>
            <a:br/>
            <a:r>
              <a:rPr b="false" i="false" strike="noStrike" sz="1200" u="none">
                <a:solidFill>
                  <a:srgbClr val="FFFFFF"/>
                </a:solidFill>
                <a:latin typeface="Calibri"/>
              </a:rPr>
              <a:t>cipralex orodispersible tablets</a:t>
            </a:r>
            <a:br/>
            <a:r>
              <a:rPr b="false" i="false" strike="noStrike" sz="1200" u="none">
                <a:solidFill>
                  <a:srgbClr val="FFFFFF"/>
                </a:solidFill>
                <a:latin typeface="Calibri"/>
              </a:rPr>
              <a:t>cipralex precio medicamento</a:t>
            </a:r>
            <a:br/>
            <a:r>
              <a:rPr b="false" i="false" strike="noStrike" sz="1200" u="none">
                <a:solidFill>
                  <a:srgbClr val="FFFFFF"/>
                </a:solidFill>
                <a:latin typeface="Calibri"/>
              </a:rPr>
              <a:t>cipralex 5 or 10 mg</a:t>
            </a:r>
            <a:br/>
            <a:r>
              <a:rPr b="false" i="false" strike="noStrike" sz="1200" u="none">
                <a:solidFill>
                  <a:srgbClr val="FFFFFF"/>
                </a:solidFill>
                <a:latin typeface="Calibri"/>
              </a:rPr>
              <a:t>Whoever made this picture is pretty twisted</a:t>
            </a:r>
            <a:br/>
            <a:r>
              <a:rPr b="false" i="false" strike="noStrike" sz="1200" u="none">
                <a:solidFill>
                  <a:srgbClr val="FFFFFF"/>
                </a:solidFill>
                <a:latin typeface="Calibri"/>
              </a:rPr>
              <a:t>cat costa cipralex compensat</a:t>
            </a:r>
            <a:br/>
            <a:r>
              <a:rPr b="false" i="false" strike="noStrike" sz="1200" u="none">
                <a:solidFill>
                  <a:srgbClr val="FFFFFF"/>
                </a:solidFill>
                <a:latin typeface="Calibri"/>
              </a:rPr>
              <a:t>If it calms down, perfect, If not, you could always see about going on it again or trying something else.</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coming off 10mg cipralex</a:t>
            </a:r>
            <a:br/>
            <a:r>
              <a:rPr b="false" i="false" strike="noStrike" sz="1200" u="none">
                <a:solidFill>
                  <a:srgbClr val="FFFFFF"/>
                </a:solidFill>
                <a:latin typeface="Calibri"/>
              </a:rPr>
              <a:t>cipralex sleeping tablets</a:t>
            </a:r>
            <a:br/>
            <a:r>
              <a:rPr b="false" i="false" strike="noStrike" sz="1200" u="none">
                <a:solidFill>
                  <a:srgbClr val="FFFFFF"/>
                </a:solidFill>
                <a:latin typeface="Calibri"/>
              </a:rPr>
              <a:t>cipralex generic equivalent</a:t>
            </a:r>
            <a:br/>
            <a:r>
              <a:rPr b="false" i="false" strike="noStrike" sz="1200" u="none">
                <a:solidFill>
                  <a:srgbClr val="FFFFFF"/>
                </a:solidFill>
                <a:latin typeface="Calibri"/>
              </a:rPr>
              <a:t>cipralex 20 mg not working</a:t>
            </a:r>
            <a:br/>
            <a:r>
              <a:rPr b="false" i="false" strike="noStrike" sz="1200" u="none">
                <a:solidFill>
                  <a:srgbClr val="FFFFFF"/>
                </a:solidFill>
                <a:latin typeface="Calibri"/>
              </a:rPr>
              <a:t>cipralex online pharmacy</a:t>
            </a:r>
            <a:br/>
            <a:r>
              <a:rPr b="false" i="false" strike="noStrike" sz="1200" u="none">
                <a:solidFill>
                  <a:srgbClr val="FFFFFF"/>
                </a:solidFill>
                <a:latin typeface="Calibri"/>
              </a:rPr>
              <a:t>Currently about 200,000 women are hospitalized each year for PID at an average hospital stay of 4.8 days</a:t>
            </a:r>
            <a:br/>
            <a:r>
              <a:rPr b="false" i="false" strike="noStrike" sz="1200" u="none">
                <a:solidFill>
                  <a:srgbClr val="FFFFFF"/>
                </a:solidFill>
                <a:latin typeface="Calibri"/>
              </a:rPr>
              <a:t>cipralex 10 mg film coated tablets</a:t>
            </a:r>
            <a:br/>
            <a:r>
              <a:rPr b="false" i="false" strike="noStrike" sz="1200" u="none">
                <a:solidFill>
                  <a:srgbClr val="FFFFFF"/>
                </a:solidFill>
                <a:latin typeface="Calibri"/>
              </a:rPr>
              <a:t>vergleich cipralex zoloft</a:t>
            </a:r>
            <a:br/>
            <a:r>
              <a:rPr b="false" i="false" strike="noStrike" sz="1200" u="none">
                <a:solidFill>
                  <a:srgbClr val="FFFFFF"/>
                </a:solidFill>
                <a:latin typeface="Calibri"/>
              </a:rPr>
              <a:t>cipralex usa</a:t>
            </a:r>
            <a:br/>
            <a:r>
              <a:rPr b="false" i="false" strike="noStrike" sz="1200" u="none">
                <a:solidFill>
                  <a:srgbClr val="FFFFFF"/>
                </a:solidFill>
                <a:latin typeface="Calibri"/>
              </a:rPr>
              <a:t>que es el medicamento cipralex</a:t>
            </a:r>
            <a:br/>
            <a:r>
              <a:rPr b="false" i="false" strike="noStrike" sz="1200" u="none">
                <a:solidFill>
                  <a:srgbClr val="FFFFFF"/>
                </a:solidFill>
                <a:latin typeface="Calibri"/>
              </a:rPr>
              <a:t>Fixed the desire problem within the third week and stayed strong through the end of the cycle</a:t>
            </a:r>
            <a:br/>
            <a:r>
              <a:rPr b="false" i="false" strike="noStrike" sz="1200" u="none">
                <a:solidFill>
                  <a:srgbClr val="FFFFFF"/>
                </a:solidFill>
                <a:latin typeface="Calibri"/>
              </a:rPr>
              <a:t>cipralex for postpartum depression</a:t>
            </a:r>
            <a:br/>
            <a:r>
              <a:rPr b="false" i="false" strike="noStrike" sz="1200" u="none">
                <a:solidFill>
                  <a:srgbClr val="FFFFFF"/>
                </a:solidFill>
                <a:latin typeface="Calibri"/>
              </a:rPr>
              <a:t>This is also a tragedy for the providers who obtained medications from a large and reputable source and now are a direct part of this horrific outbreak</a:t>
            </a:r>
            <a:br/>
            <a:r>
              <a:rPr b="false" i="false" strike="noStrike" sz="1200" u="none">
                <a:solidFill>
                  <a:srgbClr val="FFFFFF"/>
                </a:solidFill>
                <a:latin typeface="Calibri"/>
              </a:rPr>
              <a:t>cipralex positive results</a:t>
            </a:r>
            <a:br/>
            <a:r>
              <a:rPr b="false" i="false" strike="noStrike" sz="1200" u="none">
                <a:solidFill>
                  <a:srgbClr val="FFFFFF"/>
                </a:solidFill>
                <a:latin typeface="Calibri"/>
              </a:rPr>
              <a:t>cipralex 10mg in arabic</a:t>
            </a:r>
            <a:br/>
            <a:r>
              <a:rPr b="false" i="false" strike="noStrike" sz="1200" u="none">
                <a:solidFill>
                  <a:srgbClr val="FFFFFF"/>
                </a:solidFill>
                <a:latin typeface="Calibri"/>
              </a:rPr>
              <a:t>cipralex online bestellen</a:t>
            </a:r>
            <a:br/>
            <a:r>
              <a:rPr b="false" i="false" strike="noStrike" sz="1200" u="none">
                <a:solidFill>
                  <a:srgbClr val="FFFFFF"/>
                </a:solidFill>
                <a:latin typeface="Calibri"/>
              </a:rPr>
              <a:t>Tricyclic antidepressants (TCAs) can lower the seizure threshold and trigger seizures in a dose-dependent manner</a:t>
            </a:r>
            <a:b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cipralex tablets 5mg</a:t>
            </a:r>
            <a:br/>
            <a:r>
              <a:rPr b="false" i="false" strike="noStrike" sz="1200" u="none">
                <a:solidFill>
                  <a:srgbClr val="FFFFFF"/>
                </a:solidFill>
                <a:latin typeface="Calibri"/>
              </a:rPr>
              <a:t>taking 30 mg of cipralex</a:t>
            </a:r>
            <a:br/>
            <a:r>
              <a:rPr b="false" i="false" strike="noStrike" sz="1200" u="none">
                <a:solidFill>
                  <a:srgbClr val="FFFFFF"/>
                </a:solidFill>
                <a:latin typeface="Calibri"/>
              </a:rPr>
              <a:t>cipralex 10 mg filmtablet</a:t>
            </a:r>
            <a:br/>
            <a:r>
              <a:rPr b="false" i="false" strike="noStrike" sz="1200" u="none">
                <a:solidFill>
                  <a:srgbClr val="FFFFFF"/>
                </a:solidFill>
                <a:latin typeface="Calibri"/>
              </a:rPr>
              <a:t>During the last 12 months or so things have changed for the worse</a:t>
            </a:r>
            <a:br/>
            <a:r>
              <a:rPr b="false" i="false" strike="noStrike" sz="1200" u="none">
                <a:solidFill>
                  <a:srgbClr val="FFFFFF"/>
                </a:solidFill>
                <a:latin typeface="Calibri"/>
              </a:rPr>
              <a:t>cipralex equivalent in usa</a:t>
            </a:r>
            <a:br/>
            <a:r>
              <a:rPr b="false" i="false" strike="noStrike" sz="1200" u="none">
                <a:solidFill>
                  <a:srgbClr val="FFFFFF"/>
                </a:solidFill>
                <a:latin typeface="Calibri"/>
              </a:rPr>
              <a:t>buy cipralex 10 mg</a:t>
            </a:r>
            <a:br/>
            <a:r>
              <a:rPr b="false" i="false" strike="noStrike" sz="1200" u="none">
                <a:solidFill>
                  <a:srgbClr val="FFFFFF"/>
                </a:solidFill>
                <a:latin typeface="Calibri"/>
              </a:rPr>
              <a:t>cipralex 10 mg filmtabletten nebenwirkungen</a:t>
            </a:r>
            <a:br/>
            <a:r>
              <a:rPr b="false" i="false" strike="noStrike" sz="1200" u="none">
                <a:solidFill>
                  <a:srgbClr val="FFFFFF"/>
                </a:solidFill>
                <a:latin typeface="Calibri"/>
              </a:rPr>
              <a:t>cipralex antidepressant wiki</a:t>
            </a:r>
            <a:br/>
            <a:r>
              <a:rPr b="false" i="false" strike="noStrike" sz="1200" u="none">
                <a:solidFill>
                  <a:srgbClr val="FFFFFF"/>
                </a:solidFill>
                <a:latin typeface="Calibri"/>
              </a:rPr>
              <a:t>buy cipralex uk</a:t>
            </a:r>
            <a:br/>
            <a:r>
              <a:rPr b="false" i="false" strike="noStrike" sz="1200" u="none">
                <a:solidFill>
                  <a:srgbClr val="FFFFFF"/>
                </a:solidFill>
                <a:latin typeface="Calibri"/>
              </a:rPr>
              <a:t>does cipralex cause memory loss</a:t>
            </a:r>
            <a:br/>
            <a:r>
              <a:rPr b="false" i="false" strike="noStrike" sz="1200" u="none">
                <a:solidFill>
                  <a:srgbClr val="FFFFFF"/>
                </a:solidFill>
                <a:latin typeface="Calibri"/>
              </a:rPr>
              <a:t>Instead cease the usage of anti-estrogens once the problem is contained, and should the problem resurface, simply recommence the use of the products in the same manner as described above.</a:t>
            </a:r>
            <a:br/>
            <a:r>
              <a:rPr b="false" i="false" strike="noStrike" sz="1200" u="none">
                <a:solidFill>
                  <a:srgbClr val="FFFFFF"/>
                </a:solidFill>
                <a:latin typeface="Calibri"/>
              </a:rPr>
              <a:t>purchase cipralex</a:t>
            </a:r>
            <a:br/>
            <a:r>
              <a:rPr b="false" i="false" strike="noStrike" sz="1200" u="none">
                <a:solidFill>
                  <a:srgbClr val="FFFFFF"/>
                </a:solidFill>
                <a:latin typeface="Calibri"/>
              </a:rPr>
              <a:t>Mefloquine is sold under a number of band names, including Mefliam (made in South Africa) and Mephaquin</a:t>
            </a:r>
            <a:br/>
            <a:r>
              <a:rPr b="false" i="false" strike="noStrike" sz="1200" u="none">
                <a:solidFill>
                  <a:srgbClr val="FFFFFF"/>
                </a:solidFill>
                <a:latin typeface="Calibri"/>
              </a:rPr>
              <a:t>cipralex qt prolongation</a:t>
            </a:r>
            <a:br/>
            <a:r>
              <a:rPr b="false" i="false" strike="noStrike" sz="1200" u="none">
                <a:solidFill>
                  <a:srgbClr val="FFFFFF"/>
                </a:solidFill>
                <a:latin typeface="Calibri"/>
              </a:rPr>
              <a:t>Telmisartan Teva is taken by mouth, with or without food</a:t>
            </a:r>
            <a:br/>
            <a:r>
              <a:rPr b="false" i="false" strike="noStrike" sz="1200" u="none">
                <a:solidFill>
                  <a:srgbClr val="FFFFFF"/>
                </a:solidFill>
                <a:latin typeface="Calibri"/>
              </a:rPr>
              <a:t>cipralex price pakistan</a:t>
            </a:r>
            <a:br/>
            <a:r>
              <a:rPr b="false" i="false" strike="noStrike" sz="1200" u="none">
                <a:solidFill>
                  <a:srgbClr val="FFFFFF"/>
                </a:solidFill>
                <a:latin typeface="Calibri"/>
              </a:rPr>
              <a:t>cipralex 5 mg et 10mg</a:t>
            </a:r>
            <a:b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cipralex costo</a:t>
            </a:r>
            <a:br/>
            <a:r>
              <a:rPr b="false" i="false" strike="noStrike" sz="1200" u="none">
                <a:solidFill>
                  <a:srgbClr val="FFFFFF"/>
                </a:solidFill>
                <a:latin typeface="Calibri"/>
              </a:rPr>
              <a:t>cipralex mg 10</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2015-12-20T01:16:42+04:00</dcterms:created>
  <dcterms:modified xsi:type="dcterms:W3CDTF">2015-12-20T01:16:42+04:00</dcterms:modified>
  <dc:title>Buy Cipralex - Cipralex 20 Mg Not Working</dc:title>
  <dc:description>Cipralex dose 40 mg, efectos cipralex 15 mg, cipralex patient uk, can cipralex cause memory loss, medicamento cipralex precio, cipralex 20 mg anxiety, cipralex 20 mg not working</dc:description>
  <dc:subject>Buy Cipralex - Cipralex 20 Mg Not Working</dc:subject>
  <cp:keywords>anxiety medication cipralex lexapro, cipralex compresse costo, cipralex going from 10mg to 20mg, cipralex 10 mg anxiety, cipralex 40 mg daily, cipralex ( generika ), medicamento cipralex gotas, cipralex 20 mg 56 tablet fiyat, prescription cipralex, cipralex tablets 5mg</cp:keywords>
  <cp:category/>
</cp:coreProperties>
</file>