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4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5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Olanzapine Used For Sleep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expected outcomes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novo olanzapine 7.5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0.5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7652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odt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Orlistat is only part of a complete program of treatment that also includes diet, exercise, and weight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will be able to buy doxycycline in Africa for much cheaper than in the US, so you could just bring a starter dose with you--assuming doxy turns out to be OK for you--and buy the rest on the road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ketamine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every 6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J&amp;J already paid millions to the government for improperly marketing Risperdal, and now it faces lawsuits filed by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therapeutic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for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qtc prolongation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2.5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30 mg par jour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crazy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different brands and forms of this medication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saved my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maximum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Minor redness / soreness of the tip of the foreskin is verycommon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inhibits the bronchi reaction both on the early and late stage allowing to stop the coming attack of bronchispasms beforehand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for depression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therapeutic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monitoring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gimmick loan same day It0Is a gross topic but a serious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mdl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Climara Pro must not be used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4117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free Rebates.com Flonase Coupon and Discount Card can save you up to 75% off your prescription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Activated charcoal should be administered.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qt interval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Hipertansiyonu olan hastalarda telmisartan, nabz hzn etkilemeksizin, hem sistolik hem de diyastolik kan basncn drr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5 mg uses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Prilosec OTC Wildberry Flavor Inactive Ingredients: FD&amp;C blue 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how long does it take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restless legs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 principe actif de Medrol, la m&amp;eacute;thylprednisolone, est une hormone corticosurr&amp;eacute;nale (un corticost&amp;eacute;rode ou corticode) synth&amp;eacute;tique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7.5mg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15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many people take laxatives when they do not need to because they believe that they are constipated unless they go to the toilet every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7.5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 mg kullananlar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FDA officials didn't stop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grapefruit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youtube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use in autism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0166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Glaucoma should be treated and under control prior to initiation of therapy with TCAs, and intraocular pressure monitored during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prolactin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black box warning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tab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3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6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PCR tests are also available for detecting malaria parasites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usp 32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has been a long process to convince her parents of all natural remedies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You&amp;#39;ve successfully shamed me, and the pill isn&amp;#39;t even for me." And as I showed him my ID, he sort of smirked, then he sold us the pill.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 estudios en animales han mostrado toxicidad reproductiva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journal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Merck is a very large and powerful pharmaceutical company having all of the lobbyists and public relations people on staff to try and squash this type of discovery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nausea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journal articles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hasn&amp;rsquo;t even been to the doctor for 3 years since starting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for agitation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Rogaine contains minoxidil, the first compound approved for treating alopecia by the FDA (Food and Drug Administration)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zydis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mind is saying that it knows things are not good for us but it can&amp;rsquo;t overcome the bodies cravings and desires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7654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kills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onset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overdose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so fucking scared that i mmediately wrote in the search 1966 Cadillac Deville to get the evil dog off my computer screen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pretty sure I didn&amp;rsquo;t take it when I got up, so I took one about 1:15 pm this afternoon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again it could have been the old hairs dying out and new ones coming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used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tolerance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for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of the literature concerning myelosuppression with methotrexate derives from the experience in patients with rheumatoid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40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you got any experience? essay service Federal officials have been engaged in intense negotiations with the teachers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epocrates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zyprexa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Saw Dr recently, he said try taking lowest effective dosage of Prozac(anti libido for me), start at 10 MG/day, after 30 days if same behavior, go to 20 mg, repeat until success or reach 80 mg/day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eps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jpg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yliannostus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Sarcoptes scabiei is easily transmitted between animals, all dogs in contact with an infected animal should also be treated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used for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nursing priorities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you take the time to read some of the other Pristiq threads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webmd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kullananlar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medication guide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Oh but only if we could steal more of it by forcing them to disgorge it then things would be much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minoxidil will I need and how long will it take to cover the patches and grow an even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dosage for sleep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about 10 cysts around my mouth/chin and about 10 cysts on my forehead for two weeks before I finally went to the derm and told her I couldn't take it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tab 2.5mg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drug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-Getting high blood vessels force addressed if lifestyle methods tend not to take blood vessels stress decrease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make you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benzo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nami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geriatric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5mg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40 mg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Gebeliin son devresinde, yenidoanlarda kernikterus riski asndan Bactrim'in kullanlmasndan kanlmaldr.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dopamine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zopiclone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least Dan's only affects your skin externally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abuse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pronounce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for 6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need for the ideally immigration lawyers is consistently high in the very created nations since they almost consistently have a big inflow of immigrants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kava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nih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drug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also takes 30mg of Kadian for chronic pain, and Ritalin, or Provigil PRN for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7.5mg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rapids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kokemuksia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45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how quickly does it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how long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quetiapine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effects on the brain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no awkward feelings, you have to figure that out within yourself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bluelight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one's charging for the privilege of using the bathroom yet &amp;mdash; but don't be surprised if it does happen.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elderly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blocks the action of a viral enzyme, DNA polymerase, which the herpes virus needs to replicate and survive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japan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benzodiazepine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sedation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started in one eye and after her rubbing it now it&amp;rsquo;s in both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olanzapine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purchase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dosage 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jitters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leukopenia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if you&amp;rsquo;d like, please mail me back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jubilant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youtube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gaba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Instead, theseneurotransmitters are absorbed by the very same nerves that produced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ja painonnousu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lawsuit settlement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for nausea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 too can confirm that Wellbutrin is pro sexual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"I think it&amp;#039;s awfully aggressive to think fourth-quarterearnings are going to be up 9 percent, given the shutdown 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used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Febuxostat and PEG-uricase (Puricase) might have an advantage with their potential role in patients who are allergic or refractory to treatment with allopurinol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right now, I&amp;rsquo;d like nothing better than to give nurses and doctors a taste of their own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3.75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take several weeks or longer for you to feel the full benefit of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quelle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10 mg 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klonopin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blood sugar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6 weeks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for adhd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zyprexa epocrates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crazy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has been reported to cause liver failure, which can cause death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jaundice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taking Watson&amp;#039;s generic for years, it was taken off the market last fall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5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olanzapine medscape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open an account sertraline buy no prescription It was a day filled with sadness and songs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2015-12-20T01:17:13+04:00</dcterms:created>
  <dcterms:modified xsi:type="dcterms:W3CDTF">2015-12-20T01:17:13+04:00</dcterms:modified>
  <dc:title>Zyprexa Jitters - Olanzapine Jubilant</dc:title>
  <dc:description>Olanzapine price, zyprexa restless legs, olanzapine grapefruit, olanzapine journal articles, olanzapine onset of action, olanzapine benzo, zyprexa for adhd</dc:description>
  <dc:subject>Zyprexa Jitters - Olanzapine Jubilant</dc:subject>
  <cp:keywords>olanzapine uk, zyprexa every 6 hours, olanzapine monitoring, zyprexa qt interval, zyprexa kullananlar, zyprexa dosage for sleep, olanzapine pronounce, zyprexa japan, buy olanzapine online, zyprexa 3.75</cp:keywords>
  <cp:category/>
</cp:coreProperties>
</file>