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89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0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1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2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3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4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5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6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7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8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99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00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01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202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Purchase Zyban Uk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zyban nline eurpe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hw much des zyban cst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zyban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minoxidil will I need and how long will it take to cover the patches and grow an even beard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prescriptin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could certainly see your enthusiasm within the paintings you write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hw t get zyban prescriptin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(buprpin hcl sr)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Those who like this is a colorful world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bupropion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rder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propranolol bupropion interaction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cold sores and shingles, this medication will reduce painful symptoms and speed up your recovery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wellbutrin generic bupropion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discunt cupns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Only lasts 10 minutes and am never actually sick but it&amp;#39;s very unpleasant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cst f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bupropion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zyban 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 mg nedir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bupropion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them all over and there are new ones everyday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bladder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 mg tablet mga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zyban online uk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Zachcam do zapozna skralias "najmniej"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Before the application wash your face with a mild cleanser and let the skin dry for 15 minutes.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mail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xl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 mg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here I am yet again trying another new med winging through all the side effects looking for the light at the end of the tunnle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online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cst nz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that means I had to submit the claim for reimbursement manually, and now they&amp;#39;re rejecting the claim because an over-the-counter receipt doesn&amp;#39;t work, only a statement receipt.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cst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discunt cupn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bupropion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cheap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zyban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yu buy zyban 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everyone&amp;rdquo; Day 4 here for me&amp;rdquo; Thank goodness I found this site so I know I am not alone.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hw much des zyban cst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buprpin hcl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xl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 yu need prescriptin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sr watson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changes should occur at intervals of no more than one week.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 mg hinta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cst zyban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bupropion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J&amp;J already paid millions to the government for improperly marketing Risperdal, and now it faces lawsuits filed by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manufacturer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zyban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Good reviews and bad reviews depict a complete picture of the Differin gel and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cst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Fundamental to its deliberation is the balance of patient choice against benevolent paternalism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bulari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Abilify (aripiprazole) is in a class of medications called atypical antipsychotics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sr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really don&amp;rsquo;t like giving my 6 mo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zyban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good wellbutrin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was put back in the hospital for Pneumonia; the hospital messed up and was giving him the generic Metoprolol for about a week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mlecule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first, I thought I had blue raccoon eyes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wellbutrin xl 150 mg bupropion hcl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is the case with naproxen, the dosage can vary depending upon the clinical indication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xl manufacturers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 course, the 1983 code would not have such a law if it trumped every thing in previous law.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sr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generic zyban 150mg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discunt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this excess risk appears to decrease over time after combination oralcontraceptive discontinuation and by 10 years after cessation the increased risk disappears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buprpina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Calcium carbonate comes as a tablet.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psychoneuroimmunological personalty of guided imagination in patients on haemodialysis for end- stagecoach nephritic disease (Doctoral treatise, player DoS University)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generic buprpin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zyban suth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cost no insurance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zyban ver the cunter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understand where you&amp;rsquo;re coming from as I&amp;rsquo;m in a similar boat as you with work and a social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sr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price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been 4 weeks since leaving my system and I feel terrible, nausea, tiredness, unable to function, sharp pains in both flanks, sweating in a morning and generally irritable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itchy rash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mechanism f actin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husband took Propecia for 15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hcl xl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cheap n prescriptin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cheap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Salza: I am an ardent believer in the message of Fatima, which includes some of the most ominous warnings that God has given us since the apostolic 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 yu need a prescriptin fr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Finasteride produces a rapid reduction in serum DHT concentration, reaching 65% suppression within 24 hours of oral dosing with a 1-mg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150mg hinta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cst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Wait a half-hour after using the gum before you eat or drink anything acidic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zyban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 suffer from short term memory loss, I&amp;#39;m very easily distracted, can no longer multi-task, and have difficulty finding words when trying to talk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generic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to buy bupropion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nn prescriptin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to make people aware of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buprpin hydrchlride zyban quitting smking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zyban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150mg pre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zyban nline n prescriptin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Actualizaciones para wonky lectores: captulo 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l.p 150mg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zyban nline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left us a note also stating that it wasn&amp;rsquo;t anyones fault and that no one could help 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hw much des zyban cst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aim in treating gout is to treat the acute attack, prevent future attacks, and prevent chronic joint and soft tissue mutilation from chronic tophaceous gouty arthropathy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 mg 60 tablet kullan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zyban 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used a blend of 7 oils one of which was oil of oregano and mixed them with a carrier oil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450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medication is making me get headaches and my levels went from 8 to 32 and is now 49 even with regular medication and upgraded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cheaper zyban champix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zyban nline n prescriptin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30 stocks in the Dow finished the session higher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discunts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drug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exactly? This depends on many factors, including your body weight, previous exposure to Xanax, metabolism,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buprpin hydrchlride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debe reiniciar por propia iniciativa el tratamiento con fluconazol sin antes consultar con su mco, ni recomendar su toma a otra persona, aunque parezca tener los mismos somas que usted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xl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online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xl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300 mg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should be advised ofthe following issues and asked to alert their prescriber if these occur whiletaking PROZAC as monotherapy or in combination with olanzapine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xl pictures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zyban 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 prescriptin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Make sure you wait 1 hr before you eat when you take your thyroid medicine wait til 4 hrs to take something that has calcium in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related nursing diagnsis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buprpin hcl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75 mg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sr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message bards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Americans can save hundreds of dollars off the retail cost of their prescription medications through Prescription Hope every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research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discunt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generic bupropion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skin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Common side effects to Fosamax usage include skin rash, abdominal discomfort, obstipation, diarrhea, nausea, ulceration, generalized muscle or joint pain, and, of course, ONJ.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hcl xl 300 mg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post-cycle, this plays a key role as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mexic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medicament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zyban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sr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treated by him for about 4 &amp;half yrs and he would never talk to me directly only to his interns knowing i was scared and confused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Walrus cannot swim indefinitely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xl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burprpin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rdering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bupropion xl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mirtazapine venlafaxine bupropion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preci mexic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 buy zyban 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online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does not know what to do., Should I have biopsy done on nodule to see if cancerous? Please help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wellbutrin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online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wellbutrin sr bupropion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nline sales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the first time I frequented your web page and thus far? I amazed with the analysis you made to make this actual post amazing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n 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zyban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Mirtazapine works in the brain to increase the amount of noradrenaline and serotonin in order to lift mood and help relieve depression.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nline n prescriptin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zyban 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 buy zyban tabletki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bupropion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 zyban need prescriptin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 i need a prescriptin fr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des zyban cst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transfer of earnings is only available through the site\'s My Account Activities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zyban 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de zyban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Basically meaning because people have heard it doesn&amp;rsquo;t worj as well they believe it when they take it and it doesn&amp;rsquo;t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150 mg tablet sa glx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bupropion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zyban rder 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zyban nline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2015-12-20T01:17:13+04:00</dcterms:created>
  <dcterms:modified xsi:type="dcterms:W3CDTF">2015-12-20T01:17:13+04:00</dcterms:modified>
  <dc:title>Buy Bupropion No Prescription - Zyban Rder</dc:title>
  <dc:description>Buy zyban cheap, buy bupropion online australia, bula buprpina zyban, zyban uk, zyban research, bula medicament zyban, zyban preci mexic</dc:description>
  <dc:subject>Buy Bupropion No Prescription - Zyban Rder</dc:subject>
  <cp:keywords>propranolol bupropion interaction, zyban cst nz, zyban 150 mg hinta, zyban discunt card, online zyban, itchy rash zyban, buy zyban australia, generic bupropion xl pictures, zyban 75 mg, zyban burprpin</cp:keywords>
  <cp:category/>
</cp:coreProperties>
</file>