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1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1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1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1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1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1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1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1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1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1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2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2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2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2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Generic Zoloft Price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zoloft kids</a:t>
            </a:r>
            <a:br/>
            <a:r>
              <a:rPr b="false" i="false" strike="noStrike" sz="1200" u="none">
                <a:solidFill>
                  <a:srgbClr val="FFFFFF"/>
                </a:solidFill>
                <a:latin typeface="Calibri"/>
              </a:rPr>
              <a:t>Circulating estrogens modulate the pituitary secretion of the gonadotropins, luteinizing hormone (LH), and follicle-stimulating hormone (FSH) through a negative feedback mechanism</a:t>
            </a:r>
            <a:br/>
            <a:r>
              <a:rPr b="false" i="false" strike="noStrike" sz="1200" u="none">
                <a:solidFill>
                  <a:srgbClr val="FFFFFF"/>
                </a:solidFill>
                <a:latin typeface="Calibri"/>
              </a:rPr>
              <a:t>where to buy zoloft</a:t>
            </a:r>
            <a:br/>
            <a:r>
              <a:rPr b="false" i="false" strike="noStrike" sz="1200" u="none">
                <a:solidFill>
                  <a:srgbClr val="FFFFFF"/>
                </a:solidFill>
                <a:latin typeface="Calibri"/>
              </a:rPr>
              <a:t>how many mg of zoloft for anxiety</a:t>
            </a:r>
            <a:br/>
            <a:r>
              <a:rPr b="false" i="false" strike="noStrike" sz="1200" u="none">
                <a:solidFill>
                  <a:srgbClr val="FFFFFF"/>
                </a:solidFill>
                <a:latin typeface="Calibri"/>
              </a:rPr>
              <a:t>zoloft 50 mg weight gain</a:t>
            </a:r>
            <a:br/>
            <a:r>
              <a:rPr b="false" i="false" strike="noStrike" sz="1200" u="none">
                <a:solidFill>
                  <a:srgbClr val="FFFFFF"/>
                </a:solidFill>
                <a:latin typeface="Calibri"/>
              </a:rPr>
              <a:t>zoloft 50 mg to 100mg</a:t>
            </a:r>
            <a:br/>
            <a:r>
              <a:rPr b="false" i="false" strike="noStrike" sz="1200" u="none">
                <a:solidFill>
                  <a:srgbClr val="FFFFFF"/>
                </a:solidFill>
                <a:latin typeface="Calibri"/>
              </a:rPr>
              <a:t>how much does generic sertraline cost</a:t>
            </a:r>
            <a:br/>
            <a:r>
              <a:rPr b="false" i="false" strike="noStrike" sz="1200" u="none">
                <a:solidFill>
                  <a:srgbClr val="FFFFFF"/>
                </a:solidFill>
                <a:latin typeface="Calibri"/>
              </a:rPr>
              <a:t>zoloft 25 mg pregnancy</a:t>
            </a:r>
            <a:br/>
            <a:r>
              <a:rPr b="false" i="false" strike="noStrike" sz="1200" u="none">
                <a:solidFill>
                  <a:srgbClr val="FFFFFF"/>
                </a:solidFill>
                <a:latin typeface="Calibri"/>
              </a:rPr>
              <a:t>zoloft pills look like</a:t>
            </a:r>
            <a:br/>
            <a:r>
              <a:rPr b="false" i="false" strike="noStrike" sz="1200" u="none">
                <a:solidFill>
                  <a:srgbClr val="FFFFFF"/>
                </a:solidFill>
                <a:latin typeface="Calibri"/>
              </a:rPr>
              <a:t>best place buy zoloft online</a:t>
            </a:r>
            <a:br/>
            <a:r>
              <a:rPr b="false" i="false" strike="noStrike" sz="1200" u="none">
                <a:solidFill>
                  <a:srgbClr val="FFFFFF"/>
                </a:solidFill>
                <a:latin typeface="Calibri"/>
              </a:rPr>
              <a:t>I will look into the mindfullness, although I am so agitated and can&amp;#39;t sit still because of these symptoms</a:t>
            </a:r>
            <a:br/>
            <a:r>
              <a:rPr b="false" i="false" strike="noStrike" sz="1200" u="none">
                <a:solidFill>
                  <a:srgbClr val="FFFFFF"/>
                </a:solidFill>
                <a:latin typeface="Calibri"/>
              </a:rPr>
              <a:t>does zoloft have street value</a:t>
            </a:r>
            <a:br/>
            <a:r>
              <a:rPr b="false" i="false" strike="noStrike" sz="1200" u="none">
                <a:solidFill>
                  <a:srgbClr val="FFFFFF"/>
                </a:solidFill>
                <a:latin typeface="Calibri"/>
              </a:rPr>
              <a:t>Entre el 0,5% y 3% de los pacientes peditricos con otitis media aguda, y tubos ventilatorios (timpanostoma), se presentaron malestar tico, dolor, residuos, irritabilidad y alteracin del gusto</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zoloft no prescription overnight delivery</a:t>
            </a:r>
            <a:br/>
            <a:r>
              <a:rPr b="false" i="false" strike="noStrike" sz="1200" u="none">
                <a:solidFill>
                  <a:srgbClr val="FFFFFF"/>
                </a:solidFill>
                <a:latin typeface="Calibri"/>
              </a:rPr>
              <a:t>zoloft wikipedia</a:t>
            </a:r>
            <a:br/>
            <a:r>
              <a:rPr b="false" i="false" strike="noStrike" sz="1200" u="none">
                <a:solidFill>
                  <a:srgbClr val="FFFFFF"/>
                </a:solidFill>
                <a:latin typeface="Calibri"/>
              </a:rPr>
              <a:t>how many mg of zoloft for ocd</a:t>
            </a:r>
            <a:br/>
            <a:r>
              <a:rPr b="false" i="false" strike="noStrike" sz="1200" u="none">
                <a:solidFill>
                  <a:srgbClr val="FFFFFF"/>
                </a:solidFill>
                <a:latin typeface="Calibri"/>
              </a:rPr>
              <a:t>buy zoloft</a:t>
            </a:r>
            <a:br/>
            <a:r>
              <a:rPr b="false" i="false" strike="noStrike" sz="1200" u="none">
                <a:solidFill>
                  <a:srgbClr val="FFFFFF"/>
                </a:solidFill>
                <a:latin typeface="Calibri"/>
              </a:rPr>
              <a:t>does zoloft come in 25mg</a:t>
            </a:r>
            <a:br/>
            <a:r>
              <a:rPr b="false" i="false" strike="noStrike" sz="1200" u="none">
                <a:solidFill>
                  <a:srgbClr val="FFFFFF"/>
                </a:solidFill>
                <a:latin typeface="Calibri"/>
              </a:rPr>
              <a:t>Only lasts 10 minutes and am never actually sick but it&amp;#39;s very unpleasant</a:t>
            </a:r>
            <a:br/>
            <a:r>
              <a:rPr b="false" i="false" strike="noStrike" sz="1200" u="none">
                <a:solidFill>
                  <a:srgbClr val="FFFFFF"/>
                </a:solidFill>
                <a:latin typeface="Calibri"/>
              </a:rPr>
              <a:t>generic zoloft weight gain</a:t>
            </a:r>
            <a:br/>
            <a:r>
              <a:rPr b="false" i="false" strike="noStrike" sz="1200" u="none">
                <a:solidFill>
                  <a:srgbClr val="FFFFFF"/>
                </a:solidFill>
                <a:latin typeface="Calibri"/>
              </a:rPr>
              <a:t>zoloft 12.5 mg</a:t>
            </a:r>
            <a:br/>
            <a:r>
              <a:rPr b="false" i="false" strike="noStrike" sz="1200" u="none">
                <a:solidFill>
                  <a:srgbClr val="FFFFFF"/>
                </a:solidFill>
                <a:latin typeface="Calibri"/>
              </a:rPr>
              <a:t>zoloft insomnia</a:t>
            </a:r>
            <a:br/>
            <a:r>
              <a:rPr b="false" i="false" strike="noStrike" sz="1200" u="none">
                <a:solidFill>
                  <a:srgbClr val="FFFFFF"/>
                </a:solidFill>
                <a:latin typeface="Calibri"/>
              </a:rPr>
              <a:t>zoloft sale no prescription</a:t>
            </a:r>
            <a:br/>
            <a:r>
              <a:rPr b="false" i="false" strike="noStrike" sz="1200" u="none">
                <a:solidFill>
                  <a:srgbClr val="FFFFFF"/>
                </a:solidFill>
                <a:latin typeface="Calibri"/>
              </a:rPr>
              <a:t>zoloft sales 2009</a:t>
            </a:r>
            <a:br/>
            <a:r>
              <a:rPr b="false" i="false" strike="noStrike" sz="1200" u="none">
                <a:solidFill>
                  <a:srgbClr val="FFFFFF"/>
                </a:solidFill>
                <a:latin typeface="Calibri"/>
              </a:rPr>
              <a:t>The Cleveland Clinic also hosts many medical, community and cultural events at the various Cleveland Clinic hospitals throughout the greater Cleveland area.</a:t>
            </a:r>
            <a:br/>
            <a:r>
              <a:rPr b="false" i="false" strike="noStrike" sz="1200" u="none">
                <a:solidFill>
                  <a:srgbClr val="FFFFFF"/>
                </a:solidFill>
                <a:latin typeface="Calibri"/>
              </a:rPr>
              <a:t>zoloft generic pill identifier</a:t>
            </a:r>
            <a:br/>
            <a:r>
              <a:rPr b="false" i="false" strike="noStrike" sz="1200" u="none">
                <a:solidFill>
                  <a:srgbClr val="FFFFFF"/>
                </a:solidFill>
                <a:latin typeface="Calibri"/>
              </a:rPr>
              <a:t>can zoloft pills be split</a:t>
            </a:r>
            <a:br/>
            <a:r>
              <a:rPr b="false" i="false" strike="noStrike" sz="1200" u="none">
                <a:solidFill>
                  <a:srgbClr val="FFFFFF"/>
                </a:solidFill>
                <a:latin typeface="Calibri"/>
              </a:rPr>
              <a:t>zoloft 20 mg</a:t>
            </a:r>
            <a:br/>
            <a:r>
              <a:rPr b="false" i="false" strike="noStrike" sz="1200" u="none">
                <a:solidFill>
                  <a:srgbClr val="FFFFFF"/>
                </a:solidFill>
                <a:latin typeface="Calibri"/>
              </a:rPr>
              <a:t>50 mg zoloft pregnancy</a:t>
            </a:r>
            <a:br/>
            <a:r>
              <a:rPr b="false" i="false" strike="noStrike" sz="1200" u="none">
                <a:solidFill>
                  <a:srgbClr val="FFFFFF"/>
                </a:solidFill>
                <a:latin typeface="Calibri"/>
              </a:rPr>
              <a:t>cheapest zoloft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I&amp;#39;ve had the "Well, you don&amp;#39;t LOOK disabled" BS from my ex and others who think you need to have external signs, like the Elephant Man or other gross physical and outward signs</a:t>
            </a:r>
            <a:br/>
            <a:r>
              <a:rPr b="false" i="false" strike="noStrike" sz="1200" u="none">
                <a:solidFill>
                  <a:srgbClr val="FFFFFF"/>
                </a:solidFill>
                <a:latin typeface="Calibri"/>
              </a:rPr>
              <a:t>online zoloft no prescription</a:t>
            </a:r>
            <a:br/>
            <a:r>
              <a:rPr b="false" i="false" strike="noStrike" sz="1200" u="none">
                <a:solidFill>
                  <a:srgbClr val="FFFFFF"/>
                </a:solidFill>
                <a:latin typeface="Calibri"/>
              </a:rPr>
              <a:t>(  egy kis nikotin tapasz, el is felejtem, mi az a cigi)</a:t>
            </a:r>
            <a:br/>
            <a:r>
              <a:rPr b="false" i="false" strike="noStrike" sz="1200" u="none">
                <a:solidFill>
                  <a:srgbClr val="FFFFFF"/>
                </a:solidFill>
                <a:latin typeface="Calibri"/>
              </a:rPr>
              <a:t>zoloft 25 mg to 50 mg</a:t>
            </a:r>
            <a:br/>
            <a:r>
              <a:rPr b="false" i="false" strike="noStrike" sz="1200" u="none">
                <a:solidFill>
                  <a:srgbClr val="FFFFFF"/>
                </a:solidFill>
                <a:latin typeface="Calibri"/>
              </a:rPr>
              <a:t>The mean weight-adjusted clearance in children 2 years-&lt;4 years of age is approximately 80% higher on average than that of adults</a:t>
            </a:r>
            <a:br/>
            <a:r>
              <a:rPr b="false" i="false" strike="noStrike" sz="1200" u="none">
                <a:solidFill>
                  <a:srgbClr val="FFFFFF"/>
                </a:solidFill>
                <a:latin typeface="Calibri"/>
              </a:rPr>
              <a:t>zoloft coupons printable</a:t>
            </a:r>
            <a:br/>
            <a:r>
              <a:rPr b="false" i="false" strike="noStrike" sz="1200" u="none">
                <a:solidFill>
                  <a:srgbClr val="FFFFFF"/>
                </a:solidFill>
                <a:latin typeface="Calibri"/>
              </a:rPr>
              <a:t>buy zoloft australia</a:t>
            </a:r>
            <a:br/>
            <a:r>
              <a:rPr b="false" i="false" strike="noStrike" sz="1200" u="none">
                <a:solidFill>
                  <a:srgbClr val="FFFFFF"/>
                </a:solidFill>
                <a:latin typeface="Calibri"/>
              </a:rPr>
              <a:t>average cost generic zoloft</a:t>
            </a:r>
            <a:br/>
            <a:r>
              <a:rPr b="false" i="false" strike="noStrike" sz="1200" u="none">
                <a:solidFill>
                  <a:srgbClr val="FFFFFF"/>
                </a:solidFill>
                <a:latin typeface="Calibri"/>
              </a:rPr>
              <a:t>discount zoloft</a:t>
            </a:r>
            <a:br/>
            <a:r>
              <a:rPr b="false" i="false" strike="noStrike" sz="1200" u="none">
                <a:solidFill>
                  <a:srgbClr val="FFFFFF"/>
                </a:solidFill>
                <a:latin typeface="Calibri"/>
              </a:rPr>
              <a:t>Our dangerous drug attorneys can help if you or someone you care about was harmed by Fosamax</a:t>
            </a:r>
            <a:br/>
            <a:r>
              <a:rPr b="false" i="false" strike="noStrike" sz="1200" u="none">
                <a:solidFill>
                  <a:srgbClr val="FFFFFF"/>
                </a:solidFill>
                <a:latin typeface="Calibri"/>
              </a:rPr>
              <a:t>sertralin zoloft 50 mg</a:t>
            </a:r>
            <a:br/>
            <a:r>
              <a:rPr b="false" i="false" strike="noStrike" sz="1200" u="none">
                <a:solidFill>
                  <a:srgbClr val="FFFFFF"/>
                </a:solidFill>
                <a:latin typeface="Calibri"/>
              </a:rPr>
              <a:t>I think it depends on your hair type, thickness, style etc</a:t>
            </a:r>
            <a:br/>
            <a:r>
              <a:rPr b="false" i="false" strike="noStrike" sz="1200" u="none">
                <a:solidFill>
                  <a:srgbClr val="FFFFFF"/>
                </a:solidFill>
                <a:latin typeface="Calibri"/>
              </a:rPr>
              <a:t>long will insomnia last zoloft</a:t>
            </a:r>
            <a:br/>
            <a:r>
              <a:rPr b="false" i="false" strike="noStrike" sz="1200" u="none">
                <a:solidFill>
                  <a:srgbClr val="FFFFFF"/>
                </a:solidFill>
                <a:latin typeface="Calibri"/>
              </a:rPr>
              <a:t>order sertraline online no prescription</a:t>
            </a:r>
            <a:br/>
            <a:r>
              <a:rPr b="false" i="false" strike="noStrike" sz="1200" u="none">
                <a:solidFill>
                  <a:srgbClr val="FFFFFF"/>
                </a:solidFill>
                <a:latin typeface="Calibri"/>
              </a:rPr>
              <a:t>My OCD is bad, there's constant noise in my head from the minute I wake up till the time I go to sleep at night; repeating specific phrases or words over and over, anxious thoughts, etc</a:t>
            </a:r>
            <a:br/>
            <a:r>
              <a:rPr b="false" i="false" strike="noStrike" sz="1200" u="none">
                <a:solidFill>
                  <a:srgbClr val="FFFFFF"/>
                </a:solidFill>
                <a:latin typeface="Calibri"/>
              </a:rPr>
              <a:t>order generic zoloft online</a:t>
            </a:r>
            <a:br/>
            <a:r>
              <a:rPr b="false" i="false" strike="noStrike" sz="1200" u="none">
                <a:solidFill>
                  <a:srgbClr val="FFFFFF"/>
                </a:solidFill>
                <a:latin typeface="Calibri"/>
              </a:rPr>
              <a:t>There is another type of blood fat called triglyceride that is a source of energy</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zoloft online uk</a:t>
            </a:r>
            <a:br/>
            <a:r>
              <a:rPr b="false" i="false" strike="noStrike" sz="1200" u="none">
                <a:solidFill>
                  <a:srgbClr val="FFFFFF"/>
                </a:solidFill>
                <a:latin typeface="Calibri"/>
              </a:rPr>
              <a:t>Oral contraceptives in general have a higher risk of blood-clot related problems that a lot of people seem to forget about..</a:t>
            </a:r>
            <a:br/>
            <a:r>
              <a:rPr b="false" i="false" strike="noStrike" sz="1200" u="none">
                <a:solidFill>
                  <a:srgbClr val="FFFFFF"/>
                </a:solidFill>
                <a:latin typeface="Calibri"/>
              </a:rPr>
              <a:t>zoloft price canada</a:t>
            </a:r>
            <a:br/>
            <a:r>
              <a:rPr b="false" i="false" strike="noStrike" sz="1200" u="none">
                <a:solidFill>
                  <a:srgbClr val="FFFFFF"/>
                </a:solidFill>
                <a:latin typeface="Calibri"/>
              </a:rPr>
              <a:t>best place to buy zoloft online</a:t>
            </a:r>
            <a:br/>
            <a:r>
              <a:rPr b="false" i="false" strike="noStrike" sz="1200" u="none">
                <a:solidFill>
                  <a:srgbClr val="FFFFFF"/>
                </a:solidFill>
                <a:latin typeface="Calibri"/>
              </a:rPr>
              <a:t>Estradiol/Norethindrone Acetate Tablets 1.0 mg/0.5 mg and estradiol 0.5 mg also increased BMD at the femoral neck and femoral trochanter compared to placebo</a:t>
            </a:r>
            <a:br/>
            <a:r>
              <a:rPr b="false" i="false" strike="noStrike" sz="1200" u="none">
                <a:solidFill>
                  <a:srgbClr val="FFFFFF"/>
                </a:solidFill>
                <a:latin typeface="Calibri"/>
              </a:rPr>
              <a:t>generic zoloft sale</a:t>
            </a:r>
            <a:br/>
            <a:r>
              <a:rPr b="false" i="false" strike="noStrike" sz="1200" u="none">
                <a:solidFill>
                  <a:srgbClr val="FFFFFF"/>
                </a:solidFill>
                <a:latin typeface="Calibri"/>
              </a:rPr>
              <a:t>generic zoloft no prescription</a:t>
            </a:r>
            <a:br/>
            <a:r>
              <a:rPr b="false" i="false" strike="noStrike" sz="1200" u="none">
                <a:solidFill>
                  <a:srgbClr val="FFFFFF"/>
                </a:solidFill>
                <a:latin typeface="Calibri"/>
              </a:rPr>
              <a:t>25 mg zoloft enough anxiety</a:t>
            </a:r>
            <a:br/>
            <a:r>
              <a:rPr b="false" i="false" strike="noStrike" sz="1200" u="none">
                <a:solidFill>
                  <a:srgbClr val="FFFFFF"/>
                </a:solidFill>
                <a:latin typeface="Calibri"/>
              </a:rPr>
              <a:t>If the drug has not worked for you in twelve months, further treatment is unlikely to be of benefit</a:t>
            </a:r>
            <a:br/>
            <a:r>
              <a:rPr b="false" i="false" strike="noStrike" sz="1200" u="none">
                <a:solidFill>
                  <a:srgbClr val="FFFFFF"/>
                </a:solidFill>
                <a:latin typeface="Calibri"/>
              </a:rPr>
              <a:t>how to get off zoloft 50 mg</a:t>
            </a:r>
            <a:br/>
            <a:r>
              <a:rPr b="false" i="false" strike="noStrike" sz="1200" u="none">
                <a:solidFill>
                  <a:srgbClr val="FFFFFF"/>
                </a:solidFill>
                <a:latin typeface="Calibri"/>
              </a:rPr>
              <a:t>is zoloft sold over the counter</a:t>
            </a:r>
            <a:br/>
            <a:r>
              <a:rPr b="false" i="false" strike="noStrike" sz="1200" u="none">
                <a:solidFill>
                  <a:srgbClr val="FFFFFF"/>
                </a:solidFill>
                <a:latin typeface="Calibri"/>
              </a:rPr>
              <a:t>There have been postmarketing reports of increased INR and prothrombin time in patients receiving proton pump inhibitors, including pantoprazole, and warfarin concomitantly</a:t>
            </a:r>
            <a:br/>
            <a:r>
              <a:rPr b="false" i="false" strike="noStrike" sz="1200" u="none">
                <a:solidFill>
                  <a:srgbClr val="FFFFFF"/>
                </a:solidFill>
                <a:latin typeface="Calibri"/>
              </a:rPr>
              <a:t>increasing zoloft from 50 mg to 100mg</a:t>
            </a:r>
            <a:br/>
            <a:r>
              <a:rPr b="false" i="false" strike="noStrike" sz="1200" u="none">
                <a:solidFill>
                  <a:srgbClr val="FFFFFF"/>
                </a:solidFill>
                <a:latin typeface="Calibri"/>
              </a:rPr>
              <a:t>zoloft for children under 10</a:t>
            </a:r>
            <a:br/>
            <a:r>
              <a:rPr b="false" i="false" strike="noStrike" sz="1200" u="none">
                <a:solidFill>
                  <a:srgbClr val="FFFFFF"/>
                </a:solidFill>
                <a:latin typeface="Calibri"/>
              </a:rPr>
              <a:t>generic zoloft</a:t>
            </a:r>
            <a:br/>
            <a:r>
              <a:rPr b="false" i="false" strike="noStrike" sz="1200" u="none">
                <a:solidFill>
                  <a:srgbClr val="FFFFFF"/>
                </a:solidFill>
                <a:latin typeface="Calibri"/>
              </a:rPr>
              <a:t>buy sertraline online no prescription</a:t>
            </a:r>
            <a:br/>
            <a:r>
              <a:rPr b="false" i="false" strike="noStrike" sz="1200" u="none">
                <a:solidFill>
                  <a:srgbClr val="FFFFFF"/>
                </a:solidFill>
                <a:latin typeface="Calibri"/>
              </a:rPr>
              <a:t>online zoloft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zoloft for children 2012</a:t>
            </a:r>
            <a:br/>
            <a:r>
              <a:rPr b="false" i="false" strike="noStrike" sz="1200" u="none">
                <a:solidFill>
                  <a:srgbClr val="FFFFFF"/>
                </a:solidFill>
                <a:latin typeface="Calibri"/>
              </a:rPr>
              <a:t>free zoloft coupons</a:t>
            </a:r>
            <a:br/>
            <a:r>
              <a:rPr b="false" i="false" strike="noStrike" sz="1200" u="none">
                <a:solidFill>
                  <a:srgbClr val="FFFFFF"/>
                </a:solidFill>
                <a:latin typeface="Calibri"/>
              </a:rPr>
              <a:t>buy zoloft online canada</a:t>
            </a:r>
            <a:br/>
            <a:r>
              <a:rPr b="false" i="false" strike="noStrike" sz="1200" u="none">
                <a:solidFill>
                  <a:srgbClr val="FFFFFF"/>
                </a:solidFill>
                <a:latin typeface="Calibri"/>
              </a:rPr>
              <a:t>pfizer zoloft coupon</a:t>
            </a:r>
            <a:br/>
            <a:r>
              <a:rPr b="false" i="false" strike="noStrike" sz="1200" u="none">
                <a:solidFill>
                  <a:srgbClr val="FFFFFF"/>
                </a:solidFill>
                <a:latin typeface="Calibri"/>
              </a:rPr>
              <a:t>zoloft joint pain</a:t>
            </a:r>
            <a:br/>
            <a:r>
              <a:rPr b="false" i="false" strike="noStrike" sz="1200" u="none">
                <a:solidFill>
                  <a:srgbClr val="FFFFFF"/>
                </a:solidFill>
                <a:latin typeface="Calibri"/>
              </a:rPr>
              <a:t>In such cases, counseling with a sex therapist or even just a frank discussion with his partner can resolve this concern.</a:t>
            </a:r>
            <a:br/>
            <a:r>
              <a:rPr b="false" i="false" strike="noStrike" sz="1200" u="none">
                <a:solidFill>
                  <a:srgbClr val="FFFFFF"/>
                </a:solidFill>
                <a:latin typeface="Calibri"/>
              </a:rPr>
              <a:t>zoloft treat ocd children</a:t>
            </a:r>
            <a:br/>
            <a:r>
              <a:rPr b="false" i="false" strike="noStrike" sz="1200" u="none">
                <a:solidFill>
                  <a:srgbClr val="FFFFFF"/>
                </a:solidFill>
                <a:latin typeface="Calibri"/>
              </a:rPr>
              <a:t>zoloft yellow pill</a:t>
            </a:r>
            <a:br/>
            <a:r>
              <a:rPr b="false" i="false" strike="noStrike" sz="1200" u="none">
                <a:solidFill>
                  <a:srgbClr val="FFFFFF"/>
                </a:solidFill>
                <a:latin typeface="Calibri"/>
              </a:rPr>
              <a:t>200 mg zoloft anxiety</a:t>
            </a:r>
            <a:br/>
            <a:r>
              <a:rPr b="false" i="false" strike="noStrike" sz="1200" u="none">
                <a:solidFill>
                  <a:srgbClr val="FFFFFF"/>
                </a:solidFill>
                <a:latin typeface="Calibri"/>
              </a:rPr>
              <a:t>zoloft discount card</a:t>
            </a:r>
            <a:br/>
            <a:r>
              <a:rPr b="false" i="false" strike="noStrike" sz="1200" u="none">
                <a:solidFill>
                  <a:srgbClr val="FFFFFF"/>
                </a:solidFill>
                <a:latin typeface="Calibri"/>
              </a:rPr>
              <a:t>buy zoloft from canada</a:t>
            </a:r>
            <a:br/>
            <a:r>
              <a:rPr b="false" i="false" strike="noStrike" sz="1200" u="none">
                <a:solidFill>
                  <a:srgbClr val="FFFFFF"/>
                </a:solidFill>
                <a:latin typeface="Calibri"/>
              </a:rPr>
              <a:t>zoloft for depression</a:t>
            </a:r>
            <a:br/>
            <a:r>
              <a:rPr b="false" i="false" strike="noStrike" sz="1200" u="none">
                <a:solidFill>
                  <a:srgbClr val="FFFFFF"/>
                </a:solidFill>
                <a:latin typeface="Calibri"/>
              </a:rPr>
              <a:t>zoloft ocd anxiety</a:t>
            </a:r>
            <a:br/>
            <a:r>
              <a:rPr b="false" i="false" strike="noStrike" sz="1200" u="none">
                <a:solidFill>
                  <a:srgbClr val="FFFFFF"/>
                </a:solidFill>
                <a:latin typeface="Calibri"/>
              </a:rPr>
              <a:t>My 8 year old one year caught strep throat, and after the first zithromax script, it came back again</a:t>
            </a:r>
            <a:br/>
            <a:r>
              <a:rPr b="false" i="false" strike="noStrike" sz="1200" u="none">
                <a:solidFill>
                  <a:srgbClr val="FFFFFF"/>
                </a:solidFill>
                <a:latin typeface="Calibri"/>
              </a:rPr>
              <a:t>100 mg of zoloft</a:t>
            </a:r>
            <a:br/>
            <a:r>
              <a:rPr b="false" i="false" strike="noStrike" sz="1200" u="none">
                <a:solidFill>
                  <a:srgbClr val="FFFFFF"/>
                </a:solidFill>
                <a:latin typeface="Calibri"/>
              </a:rPr>
              <a:t>Door aanhoudende irritatie heb ik in overleg met de dermatoloog besloten een anti-roosshampoo te gebruiken, dit werkt enigszins tegen de schimmel maar is niet zo effectief natuurlijk</a:t>
            </a:r>
            <a:br/>
            <a:r>
              <a:rPr b="false" i="false" strike="noStrike" sz="1200" u="none">
                <a:solidFill>
                  <a:srgbClr val="FFFFFF"/>
                </a:solidFill>
                <a:latin typeface="Calibri"/>
              </a:rPr>
              <a:t>can zoloft worsen ocd</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percentages of patients healed (per protocol, n = 541) in this study are shown in Table 7.</a:t>
            </a:r>
            <a:br/>
            <a:r>
              <a:rPr b="false" i="false" strike="noStrike" sz="1200" u="none">
                <a:solidFill>
                  <a:srgbClr val="FFFFFF"/>
                </a:solidFill>
                <a:latin typeface="Calibri"/>
              </a:rPr>
              <a:t>order zoloft</a:t>
            </a:r>
            <a:br/>
            <a:r>
              <a:rPr b="false" i="false" strike="noStrike" sz="1200" u="none">
                <a:solidFill>
                  <a:srgbClr val="FFFFFF"/>
                </a:solidFill>
                <a:latin typeface="Calibri"/>
              </a:rPr>
              <a:t>zoloft prescription coupons</a:t>
            </a:r>
            <a:br/>
            <a:r>
              <a:rPr b="false" i="false" strike="noStrike" sz="1200" u="none">
                <a:solidFill>
                  <a:srgbClr val="FFFFFF"/>
                </a:solidFill>
                <a:latin typeface="Calibri"/>
              </a:rPr>
              <a:t>purchase zoloft online</a:t>
            </a:r>
            <a:br/>
            <a:r>
              <a:rPr b="false" i="false" strike="noStrike" sz="1200" u="none">
                <a:solidFill>
                  <a:srgbClr val="FFFFFF"/>
                </a:solidFill>
                <a:latin typeface="Calibri"/>
              </a:rPr>
              <a:t>zoloft pills blue</a:t>
            </a:r>
            <a:br/>
            <a:r>
              <a:rPr b="false" i="false" strike="noStrike" sz="1200" u="none">
                <a:solidFill>
                  <a:srgbClr val="FFFFFF"/>
                </a:solidFill>
                <a:latin typeface="Calibri"/>
              </a:rPr>
              <a:t>trouble sleeping while on zoloft</a:t>
            </a:r>
            <a:br/>
            <a:r>
              <a:rPr b="false" i="false" strike="noStrike" sz="1200" u="none">
                <a:solidFill>
                  <a:srgbClr val="FFFFFF"/>
                </a:solidFill>
                <a:latin typeface="Calibri"/>
              </a:rPr>
              <a:t>He has been on Alprazolam for over two years and now I truley believe "it" is causing his problems.</a:t>
            </a:r>
            <a:br/>
            <a:r>
              <a:rPr b="false" i="false" strike="noStrike" sz="1200" u="none">
                <a:solidFill>
                  <a:srgbClr val="FFFFFF"/>
                </a:solidFill>
                <a:latin typeface="Calibri"/>
              </a:rPr>
              <a:t>zoloft journal</a:t>
            </a:r>
            <a:br/>
            <a:r>
              <a:rPr b="false" i="false" strike="noStrike" sz="1200" u="none">
                <a:solidFill>
                  <a:srgbClr val="FFFFFF"/>
                </a:solidFill>
                <a:latin typeface="Calibri"/>
              </a:rPr>
              <a:t>zoloft mg does come</a:t>
            </a:r>
            <a:br/>
            <a:r>
              <a:rPr b="false" i="false" strike="noStrike" sz="1200" u="none">
                <a:solidFill>
                  <a:srgbClr val="FFFFFF"/>
                </a:solidFill>
                <a:latin typeface="Calibri"/>
              </a:rPr>
              <a:t>zoloft sales</a:t>
            </a:r>
            <a:br/>
            <a:r>
              <a:rPr b="false" i="false" strike="noStrike" sz="1200" u="none">
                <a:solidFill>
                  <a:srgbClr val="FFFFFF"/>
                </a:solidFill>
                <a:latin typeface="Calibri"/>
              </a:rPr>
              <a:t>zoloft pills</a:t>
            </a:r>
            <a:br/>
            <a:r>
              <a:rPr b="false" i="false" strike="noStrike" sz="1200" u="none">
                <a:solidFill>
                  <a:srgbClr val="FFFFFF"/>
                </a:solidFill>
                <a:latin typeface="Calibri"/>
              </a:rPr>
              <a:t>zoloft price per pill</a:t>
            </a:r>
            <a:br/>
            <a:r>
              <a:rPr b="false" i="false" strike="noStrike" sz="1200" u="none">
                <a:solidFill>
                  <a:srgbClr val="FFFFFF"/>
                </a:solidFill>
                <a:latin typeface="Calibri"/>
              </a:rPr>
              <a:t>zoloft children ocd anxiety</a:t>
            </a:r>
            <a:br/>
            <a:r>
              <a:rPr b="false" i="false" strike="noStrike" sz="1200" u="none">
                <a:solidFill>
                  <a:srgbClr val="FFFFFF"/>
                </a:solidFill>
                <a:latin typeface="Calibri"/>
              </a:rPr>
              <a:t>zoloft 150 mg daily</a:t>
            </a:r>
            <a:br/>
            <a:r>
              <a:rPr b="false" i="false" strike="noStrike" sz="1200" u="none">
                <a:solidFill>
                  <a:srgbClr val="FFFFFF"/>
                </a:solidFill>
                <a:latin typeface="Calibri"/>
              </a:rPr>
              <a:t>This information sheet explains what cefixime does, how to take it, and what side effects or problems your child may have when he or she takes this medicine.</a:t>
            </a:r>
            <a:br/>
            <a:r>
              <a:rPr b="false" i="false" strike="noStrike" sz="1200" u="none">
                <a:solidFill>
                  <a:srgbClr val="FFFFFF"/>
                </a:solidFill>
                <a:latin typeface="Calibri"/>
              </a:rPr>
              <a:t>where can i buy zoloft online</a:t>
            </a:r>
            <a:br/>
            <a:r>
              <a:rPr b="false" i="false" strike="noStrike" sz="1200" u="none">
                <a:solidFill>
                  <a:srgbClr val="FFFFFF"/>
                </a:solidFill>
                <a:latin typeface="Calibri"/>
              </a:rPr>
              <a:t>can you buy zoloft online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zoloft 75 mg daily</a:t>
            </a:r>
            <a:br/>
            <a:r>
              <a:rPr b="false" i="false" strike="noStrike" sz="1200" u="none">
                <a:solidFill>
                  <a:srgbClr val="FFFFFF"/>
                </a:solidFill>
                <a:latin typeface="Calibri"/>
              </a:rPr>
              <a:t>can buy zoloft online</a:t>
            </a:r>
            <a:br/>
            <a:r>
              <a:rPr b="false" i="false" strike="noStrike" sz="1200" u="none">
                <a:solidFill>
                  <a:srgbClr val="FFFFFF"/>
                </a:solidFill>
                <a:latin typeface="Calibri"/>
              </a:rPr>
              <a:t>generic zoloft price</a:t>
            </a:r>
            <a:br/>
            <a:r>
              <a:rPr b="false" i="false" strike="noStrike" sz="1200" u="none">
                <a:solidFill>
                  <a:srgbClr val="FFFFFF"/>
                </a:solidFill>
                <a:latin typeface="Calibri"/>
              </a:rPr>
              <a:t>does zoloft come 75 mg</a:t>
            </a:r>
            <a:br/>
            <a:r>
              <a:rPr b="false" i="false" strike="noStrike" sz="1200" u="none">
                <a:solidFill>
                  <a:srgbClr val="FFFFFF"/>
                </a:solidFill>
                <a:latin typeface="Calibri"/>
              </a:rPr>
              <a:t>When companies return a bigger share of their profits to the economy, there will be no choice for the economy but to add jobs.</a:t>
            </a:r>
            <a:br/>
            <a:r>
              <a:rPr b="false" i="false" strike="noStrike" sz="1200" u="none">
                <a:solidFill>
                  <a:srgbClr val="FFFFFF"/>
                </a:solidFill>
                <a:latin typeface="Calibri"/>
              </a:rPr>
              <a:t>buy cheap zoloft</a:t>
            </a:r>
            <a:br/>
            <a:r>
              <a:rPr b="false" i="false" strike="noStrike" sz="1200" u="none">
                <a:solidFill>
                  <a:srgbClr val="FFFFFF"/>
                </a:solidFill>
                <a:latin typeface="Calibri"/>
              </a:rPr>
              <a:t>how long does insomnia last while taking zoloft</a:t>
            </a:r>
            <a:br/>
            <a:r>
              <a:rPr b="false" i="false" strike="noStrike" sz="1200" u="none">
                <a:solidFill>
                  <a:srgbClr val="FFFFFF"/>
                </a:solidFill>
                <a:latin typeface="Calibri"/>
              </a:rPr>
              <a:t>going from 50 mg to 100mg zoloft</a:t>
            </a:r>
            <a:br/>
            <a:r>
              <a:rPr b="false" i="false" strike="noStrike" sz="1200" u="none">
                <a:solidFill>
                  <a:srgbClr val="FFFFFF"/>
                </a:solidFill>
                <a:latin typeface="Calibri"/>
              </a:rPr>
              <a:t>I am supposed to get the IUI tomorrow and I got a trigger shot today since I haven&amp;#39;t got the surge yet</a:t>
            </a:r>
            <a:br/>
            <a:r>
              <a:rPr b="false" i="false" strike="noStrike" sz="1200" u="none">
                <a:solidFill>
                  <a:srgbClr val="FFFFFF"/>
                </a:solidFill>
                <a:latin typeface="Calibri"/>
              </a:rPr>
              <a:t>300 mg of zoloft</a:t>
            </a:r>
            <a:br/>
            <a:r>
              <a:rPr b="false" i="false" strike="noStrike" sz="1200" u="none">
                <a:solidFill>
                  <a:srgbClr val="FFFFFF"/>
                </a:solidFill>
                <a:latin typeface="Calibri"/>
              </a:rPr>
              <a:t>Drug traffickers may re-emerge and again try to buy off corrupt government officials</a:t>
            </a:r>
            <a:br/>
            <a:r>
              <a:rPr b="false" i="false" strike="noStrike" sz="1200" u="none">
                <a:solidFill>
                  <a:srgbClr val="FFFFFF"/>
                </a:solidFill>
                <a:latin typeface="Calibri"/>
              </a:rPr>
              <a:t>how good is zoloft for depression</a:t>
            </a:r>
            <a:br/>
            <a:r>
              <a:rPr b="false" i="false" strike="noStrike" sz="1200" u="none">
                <a:solidFill>
                  <a:srgbClr val="FFFFFF"/>
                </a:solidFill>
                <a:latin typeface="Calibri"/>
              </a:rPr>
              <a:t>As a result, fast growing cells needed for other vital processes may  be affected</a:t>
            </a:r>
            <a:br/>
            <a:r>
              <a:rPr b="false" i="false" strike="noStrike" sz="1200" u="none">
                <a:solidFill>
                  <a:srgbClr val="FFFFFF"/>
                </a:solidFill>
                <a:latin typeface="Calibri"/>
              </a:rPr>
              <a:t>zoloft wiki</a:t>
            </a:r>
            <a:br/>
            <a:r>
              <a:rPr b="false" i="false" strike="noStrike" sz="1200" u="none">
                <a:solidFill>
                  <a:srgbClr val="FFFFFF"/>
                </a:solidFill>
                <a:latin typeface="Calibri"/>
              </a:rPr>
              <a:t>Many anabolic steroids convert into estrogen via the aromatase process and cause our total estrogen levels to increase</a:t>
            </a:r>
            <a:br/>
            <a:r>
              <a:rPr b="false" i="false" strike="noStrike" sz="1200" u="none">
                <a:solidFill>
                  <a:srgbClr val="FFFFFF"/>
                </a:solidFill>
                <a:latin typeface="Calibri"/>
              </a:rPr>
              <a:t>zoloft weight gain wikipedia</a:t>
            </a:r>
            <a:br/>
            <a:r>
              <a:rPr b="false" i="false" strike="noStrike" sz="1200" u="none">
                <a:solidFill>
                  <a:srgbClr val="FFFFFF"/>
                </a:solidFill>
                <a:latin typeface="Calibri"/>
              </a:rPr>
              <a:t>sertraline generic price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going from 50 mg to 25 mg of zoloft</a:t>
            </a:r>
            <a:br/>
            <a:r>
              <a:rPr b="false" i="false" strike="noStrike" sz="1200" u="none">
                <a:solidFill>
                  <a:srgbClr val="FFFFFF"/>
                </a:solidFill>
                <a:latin typeface="Calibri"/>
              </a:rPr>
              <a:t>Under the norwegians of the kibera, Shire will pass a leading developer payment of $208 million to schaer the leadership summit of Electronic Pedigree Program Handbook</a:t>
            </a:r>
            <a:br/>
            <a:r>
              <a:rPr b="false" i="false" strike="noStrike" sz="1200" u="none">
                <a:solidFill>
                  <a:srgbClr val="FFFFFF"/>
                </a:solidFill>
                <a:latin typeface="Calibri"/>
              </a:rPr>
              <a:t>zoloft making ocd worse</a:t>
            </a:r>
            <a:br/>
            <a:r>
              <a:rPr b="false" i="false" strike="noStrike" sz="1200" u="none">
                <a:solidFill>
                  <a:srgbClr val="FFFFFF"/>
                </a:solidFill>
                <a:latin typeface="Calibri"/>
              </a:rPr>
              <a:t>25 mg zoloft during pregnancy</a:t>
            </a:r>
            <a:br/>
            <a:r>
              <a:rPr b="false" i="false" strike="noStrike" sz="1200" u="none">
                <a:solidFill>
                  <a:srgbClr val="FFFFFF"/>
                </a:solidFill>
                <a:latin typeface="Calibri"/>
              </a:rPr>
              <a:t>And voila, you know exactly when you can test and expect to find a positive result if you are indeed testing</a:t>
            </a:r>
            <a:br/>
            <a:r>
              <a:rPr b="false" i="false" strike="noStrike" sz="1200" u="none">
                <a:solidFill>
                  <a:srgbClr val="FFFFFF"/>
                </a:solidFill>
                <a:latin typeface="Calibri"/>
              </a:rPr>
              <a:t>zoloft 200 mg tablets</a:t>
            </a:r>
            <a:br/>
            <a:r>
              <a:rPr b="false" i="false" strike="noStrike" sz="1200" u="none">
                <a:solidFill>
                  <a:srgbClr val="FFFFFF"/>
                </a:solidFill>
                <a:latin typeface="Calibri"/>
              </a:rPr>
              <a:t>I think the problem started when she starte</a:t>
            </a:r>
            <a:br/>
            <a:r>
              <a:rPr b="false" i="false" strike="noStrike" sz="1200" u="none">
                <a:solidFill>
                  <a:srgbClr val="FFFFFF"/>
                </a:solidFill>
                <a:latin typeface="Calibri"/>
              </a:rPr>
              <a:t>zoloft no prescription</a:t>
            </a:r>
            <a:br/>
            <a:r>
              <a:rPr b="false" i="false" strike="noStrike" sz="1200" u="none">
                <a:solidFill>
                  <a:srgbClr val="FFFFFF"/>
                </a:solidFill>
                <a:latin typeface="Calibri"/>
              </a:rPr>
              <a:t>buying zoloft</a:t>
            </a:r>
            <a:br/>
            <a:r>
              <a:rPr b="false" i="false" strike="noStrike" sz="1200" u="none">
                <a:solidFill>
                  <a:srgbClr val="FFFFFF"/>
                </a:solidFill>
                <a:latin typeface="Calibri"/>
              </a:rPr>
              <a:t>I'd like to withdraw $100, please where to buy albendazole in garden grove ca fx "Today's announcement ..</a:t>
            </a:r>
            <a:br/>
            <a:r>
              <a:rPr b="false" i="false" strike="noStrike" sz="1200" u="none">
                <a:solidFill>
                  <a:srgbClr val="FFFFFF"/>
                </a:solidFill>
                <a:latin typeface="Calibri"/>
              </a:rPr>
              <a:t>over the counter alternative to zoloft</a:t>
            </a:r>
            <a:br/>
            <a:r>
              <a:rPr b="false" i="false" strike="noStrike" sz="1200" u="none">
                <a:solidFill>
                  <a:srgbClr val="FFFFFF"/>
                </a:solidFill>
                <a:latin typeface="Calibri"/>
              </a:rPr>
              <a:t>cheap zoloft</a:t>
            </a:r>
            <a:br/>
            <a:r>
              <a:rPr b="false" i="false" strike="noStrike" sz="1200" u="none">
                <a:solidFill>
                  <a:srgbClr val="FFFFFF"/>
                </a:solidFill>
                <a:latin typeface="Calibri"/>
              </a:rPr>
              <a:t>zoloft 150 mg. for anxiety</a:t>
            </a:r>
            <a:br/>
            <a:r>
              <a:rPr b="false" i="false" strike="noStrike" sz="1200" u="none">
                <a:solidFill>
                  <a:srgbClr val="FFFFFF"/>
                </a:solidFill>
                <a:latin typeface="Calibri"/>
              </a:rPr>
              <a:t>The only OCD symptom I had before he diagnosed me was a tendency to do things in a certain order because if I didn't I would lose track of where I was because of my ADHD, duh</a:t>
            </a:r>
            <a:br/>
            <a:r>
              <a:rPr b="false" i="false" strike="noStrike" sz="1200" u="none">
                <a:solidFill>
                  <a:srgbClr val="FFFFFF"/>
                </a:solidFill>
                <a:latin typeface="Calibri"/>
              </a:rPr>
              <a:t>25 mg zoloft safe during pregnancy</a:t>
            </a:r>
            <a:br/>
            <a:r>
              <a:rPr b="false" i="false" strike="noStrike" sz="1200" u="none">
                <a:solidFill>
                  <a:srgbClr val="FFFFFF"/>
                </a:solidFill>
                <a:latin typeface="Calibri"/>
              </a:rPr>
              <a:t>I would encourage you to stick with the retin-a either way though as it takes a while to see results, but it&amp;rsquo;s worth it</a:t>
            </a:r>
            <a:br/>
            <a:r>
              <a:rPr b="false" i="false" strike="noStrike" sz="1200" u="none">
                <a:solidFill>
                  <a:srgbClr val="FFFFFF"/>
                </a:solidFill>
                <a:latin typeface="Calibri"/>
              </a:rPr>
              <a:t>purchase generic zoloft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 refer in a amount that occurs, definite is well-balanced, but that is just not overcome</a:t>
            </a:r>
            <a:br/>
            <a:r>
              <a:rPr b="false" i="false" strike="noStrike" sz="1200" u="none">
                <a:solidFill>
                  <a:srgbClr val="FFFFFF"/>
                </a:solidFill>
                <a:latin typeface="Calibri"/>
              </a:rPr>
              <a:t>buying zoloft online</a:t>
            </a:r>
            <a:br/>
            <a:r>
              <a:rPr b="false" i="false" strike="noStrike" sz="1200" u="none">
                <a:solidFill>
                  <a:srgbClr val="FFFFFF"/>
                </a:solidFill>
                <a:latin typeface="Calibri"/>
              </a:rPr>
              <a:t>its a Bad Drug just like them all (FIX ONE THING&lt; FUCKKK SOMETHING ELSE) STAY AWAY</a:t>
            </a:r>
            <a:br/>
            <a:r>
              <a:rPr b="false" i="false" strike="noStrike" sz="1200" u="none">
                <a:solidFill>
                  <a:srgbClr val="FFFFFF"/>
                </a:solidFill>
                <a:latin typeface="Calibri"/>
              </a:rPr>
              <a:t>zoloft mg</a:t>
            </a:r>
            <a:br/>
            <a:r>
              <a:rPr b="false" i="false" strike="noStrike" sz="1200" u="none">
                <a:solidFill>
                  <a:srgbClr val="FFFFFF"/>
                </a:solidFill>
                <a:latin typeface="Calibri"/>
              </a:rPr>
              <a:t>pfizer zoloft wikipedia</a:t>
            </a:r>
            <a:br/>
            <a:r>
              <a:rPr b="false" i="false" strike="noStrike" sz="1200" u="none">
                <a:solidFill>
                  <a:srgbClr val="FFFFFF"/>
                </a:solidFill>
                <a:latin typeface="Calibri"/>
              </a:rPr>
              <a:t>cheapest place to buy zoloft</a:t>
            </a:r>
            <a:br/>
            <a:r>
              <a:rPr b="false" i="false" strike="noStrike" sz="1200" u="none">
                <a:solidFill>
                  <a:srgbClr val="FFFFFF"/>
                </a:solidFill>
                <a:latin typeface="Calibri"/>
              </a:rPr>
              <a:t>street price zoloft 100mg</a:t>
            </a:r>
            <a:br/>
            <a:r>
              <a:rPr b="false" i="false" strike="noStrike" sz="1200" u="none">
                <a:solidFill>
                  <a:srgbClr val="FFFFFF"/>
                </a:solidFill>
                <a:latin typeface="Calibri"/>
              </a:rPr>
              <a:t>I am three days late on my period</a:t>
            </a:r>
            <a:br/>
            <a:r>
              <a:rPr b="false" i="false" strike="noStrike" sz="1200" u="none">
                <a:solidFill>
                  <a:srgbClr val="FFFFFF"/>
                </a:solidFill>
                <a:latin typeface="Calibri"/>
              </a:rPr>
              <a:t>zoloft worsening ocd</a:t>
            </a:r>
            <a:br/>
            <a:r>
              <a:rPr b="false" i="false" strike="noStrike" sz="1200" u="none">
                <a:solidFill>
                  <a:srgbClr val="FFFFFF"/>
                </a:solidFill>
                <a:latin typeface="Calibri"/>
              </a:rPr>
              <a:t>zoloft online pharmacy no prescription</a:t>
            </a:r>
            <a:br/>
            <a:r>
              <a:rPr b="false" i="false" strike="noStrike" sz="1200" u="none">
                <a:solidFill>
                  <a:srgbClr val="FFFFFF"/>
                </a:solidFill>
                <a:latin typeface="Calibri"/>
              </a:rPr>
              <a:t>It's okay to talk to the pdoc about which meds you're on and at what dosage, and he probably won't mind if you relay your GP's concerns.</a:t>
            </a:r>
            <a:br/>
            <a:r>
              <a:rPr b="false" i="false" strike="noStrike" sz="1200" u="none">
                <a:solidFill>
                  <a:srgbClr val="FFFFFF"/>
                </a:solidFill>
                <a:latin typeface="Calibri"/>
              </a:rPr>
              <a:t>zoloft 75 mg anxiety</a:t>
            </a:r>
            <a:br/>
            <a:r>
              <a:rPr b="false" i="false" strike="noStrike" sz="1200" u="none">
                <a:solidFill>
                  <a:srgbClr val="FFFFFF"/>
                </a:solidFill>
                <a:latin typeface="Calibri"/>
              </a:rPr>
              <a:t>does zoloft insomnia go away</a:t>
            </a:r>
            <a:br/>
            <a:r>
              <a:rPr b="false" i="false" strike="noStrike" sz="1200" u="none">
                <a:solidFill>
                  <a:srgbClr val="FFFFFF"/>
                </a:solidFill>
                <a:latin typeface="Calibri"/>
              </a:rPr>
              <a:t>will gain weight 50 mg zoloft</a:t>
            </a:r>
            <a:br/>
            <a:r>
              <a:rPr b="false" i="false" strike="noStrike" sz="1200" u="none">
                <a:solidFill>
                  <a:srgbClr val="FFFFFF"/>
                </a:solidFill>
                <a:latin typeface="Calibri"/>
              </a:rPr>
              <a:t>Chemo will also be needed if the pathologist finds choriocarcinoma in the tissue sample</a:t>
            </a:r>
            <a:br/>
            <a:r>
              <a:rPr b="false" i="false" strike="noStrike" sz="1200" u="none">
                <a:solidFill>
                  <a:srgbClr val="FFFFFF"/>
                </a:solidFill>
                <a:latin typeface="Calibri"/>
              </a:rPr>
              <a:t>zoloft gynecomastia</a:t>
            </a:r>
            <a:br/>
            <a:r>
              <a:rPr b="false" i="false" strike="noStrike" sz="1200" u="none">
                <a:solidFill>
                  <a:srgbClr val="FFFFFF"/>
                </a:solidFill>
                <a:latin typeface="Calibri"/>
              </a:rPr>
              <a:t>zoloft discount coupon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He understands building out the business but also the product, strategy, vision."</a:t>
            </a:r>
            <a:br/>
            <a:r>
              <a:rPr b="false" i="false" strike="noStrike" sz="1200" u="none">
                <a:solidFill>
                  <a:srgbClr val="FFFFFF"/>
                </a:solidFill>
                <a:latin typeface="Calibri"/>
              </a:rPr>
              <a:t>zoloft 25 mg depression</a:t>
            </a:r>
            <a:br/>
            <a:r>
              <a:rPr b="false" i="false" strike="noStrike" sz="1200" u="none">
                <a:solidFill>
                  <a:srgbClr val="FFFFFF"/>
                </a:solidFill>
                <a:latin typeface="Calibri"/>
              </a:rPr>
              <a:t>This advantage was maintained through the remaining 3 years of the studies</a:t>
            </a:r>
            <a:br/>
            <a:r>
              <a:rPr b="false" i="false" strike="noStrike" sz="1200" u="none">
                <a:solidFill>
                  <a:srgbClr val="FFFFFF"/>
                </a:solidFill>
                <a:latin typeface="Calibri"/>
              </a:rPr>
              <a:t>zoloft generic cost</a:t>
            </a:r>
            <a:br/>
            <a:r>
              <a:rPr b="false" i="false" strike="noStrike" sz="1200" u="none">
                <a:solidFill>
                  <a:srgbClr val="FFFFFF"/>
                </a:solidFill>
                <a:latin typeface="Calibri"/>
              </a:rPr>
              <a:t>zoloft 25 mg anxiety</a:t>
            </a:r>
            <a:br/>
            <a:r>
              <a:rPr b="false" i="false" strike="noStrike" sz="1200" u="none">
                <a:solidFill>
                  <a:srgbClr val="FFFFFF"/>
                </a:solidFill>
                <a:latin typeface="Calibri"/>
              </a:rPr>
              <a:t>I no longer take Spiro for a number of reasons</a:t>
            </a:r>
            <a:br/>
            <a:r>
              <a:rPr b="false" i="false" strike="noStrike" sz="1200" u="none">
                <a:solidFill>
                  <a:srgbClr val="FFFFFF"/>
                </a:solidFill>
                <a:latin typeface="Calibri"/>
              </a:rPr>
              <a:t>zoloft sale</a:t>
            </a:r>
            <a:br/>
            <a:r>
              <a:rPr b="false" i="false" strike="noStrike" sz="1200" u="none">
                <a:solidFill>
                  <a:srgbClr val="FFFFFF"/>
                </a:solidFill>
                <a:latin typeface="Calibri"/>
              </a:rPr>
              <a:t>zoloft for children</a:t>
            </a:r>
            <a:br/>
            <a:r>
              <a:rPr b="false" i="false" strike="noStrike" sz="1200" u="none">
                <a:solidFill>
                  <a:srgbClr val="FFFFFF"/>
                </a:solidFill>
                <a:latin typeface="Calibri"/>
              </a:rPr>
              <a:t>buy sertraline no prescription uk</a:t>
            </a:r>
            <a:br/>
            <a:r>
              <a:rPr b="false" i="false" strike="noStrike" sz="1200" u="none">
                <a:solidFill>
                  <a:srgbClr val="FFFFFF"/>
                </a:solidFill>
                <a:latin typeface="Calibri"/>
              </a:rPr>
              <a:t>Not to mention she tries to blow her nose, bur cant as she is so congested&amp;rdquo;.yet her nose keeps running</a:t>
            </a:r>
            <a:br/>
            <a:r>
              <a:rPr b="false" i="false" strike="noStrike" sz="1200" u="none">
                <a:solidFill>
                  <a:srgbClr val="FFFFFF"/>
                </a:solidFill>
                <a:latin typeface="Calibri"/>
              </a:rPr>
              <a:t>buy zoloft online no prescription</a:t>
            </a:r>
            <a:br/>
            <a:r>
              <a:rPr b="false" i="false" strike="noStrike" sz="1200" u="none">
                <a:solidFill>
                  <a:srgbClr val="FFFFFF"/>
                </a:solidFill>
                <a:latin typeface="Calibri"/>
              </a:rPr>
              <a:t>I know he takes Xanax, sometimes adderal and that he also drinks excessively</a:t>
            </a:r>
            <a:br/>
            <a:r>
              <a:rPr b="false" i="false" strike="noStrike" sz="1200" u="none">
                <a:solidFill>
                  <a:srgbClr val="FFFFFF"/>
                </a:solidFill>
                <a:latin typeface="Calibri"/>
              </a:rPr>
              <a:t>zoloft ocd worse</a:t>
            </a:r>
            <a:br/>
            <a:r>
              <a:rPr b="false" i="false" strike="noStrike" sz="1200" u="none">
                <a:solidFill>
                  <a:srgbClr val="FFFFFF"/>
                </a:solidFill>
                <a:latin typeface="Calibri"/>
              </a:rPr>
              <a:t>buy generic zoloft online no prescription</a:t>
            </a:r>
            <a:br/>
            <a:r>
              <a:rPr b="false" i="false" strike="noStrike" sz="1200" u="none">
                <a:solidFill>
                  <a:srgbClr val="FFFFFF"/>
                </a:solidFill>
                <a:latin typeface="Calibri"/>
              </a:rPr>
              <a:t>zoloft price in pakistan</a:t>
            </a:r>
            <a:br/>
            <a:r>
              <a:rPr b="false" i="false" strike="noStrike" sz="1200" u="none">
                <a:solidFill>
                  <a:srgbClr val="FFFFFF"/>
                </a:solidFill>
                <a:latin typeface="Calibri"/>
              </a:rPr>
              <a:t>buy zoloft online australia</a:t>
            </a:r>
            <a:br/>
            <a:r>
              <a:rPr b="false" i="false" strike="noStrike" sz="1200" u="none">
                <a:solidFill>
                  <a:srgbClr val="FFFFFF"/>
                </a:solidFill>
                <a:latin typeface="Calibri"/>
              </a:rPr>
              <a:t>There are considerable overlaps in the pain descriptors between nociceptive and neuropathic pain</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zoloft online no prescription</a:t>
            </a:r>
            <a:br/>
            <a:r>
              <a:rPr b="false" i="false" strike="noStrike" sz="1200" u="none">
                <a:solidFill>
                  <a:srgbClr val="FFFFFF"/>
                </a:solidFill>
                <a:latin typeface="Calibri"/>
              </a:rPr>
              <a:t>200 mg of zoloft</a:t>
            </a:r>
            <a:br/>
            <a:r>
              <a:rPr b="false" i="false" strike="noStrike" sz="1200" u="none">
                <a:solidFill>
                  <a:srgbClr val="FFFFFF"/>
                </a:solidFill>
                <a:latin typeface="Calibri"/>
              </a:rPr>
              <a:t>Sin embargo, debe tener en cuenta que pueden producirse mareos, en cuyo caso, no debe realizar actividades que requieran atenci</a:t>
            </a:r>
            <a:br/>
            <a:r>
              <a:rPr b="false" i="false" strike="noStrike" sz="1200" u="none">
                <a:solidFill>
                  <a:srgbClr val="FFFFFF"/>
                </a:solidFill>
                <a:latin typeface="Calibri"/>
              </a:rPr>
              <a:t>zoloft pills description</a:t>
            </a:r>
            <a:br/>
            <a:r>
              <a:rPr b="false" i="false" strike="noStrike" sz="1200" u="none">
                <a:solidFill>
                  <a:srgbClr val="FFFFFF"/>
                </a:solidFill>
                <a:latin typeface="Calibri"/>
              </a:rPr>
              <a:t>can i buy zoloft online</a:t>
            </a:r>
            <a:br/>
            <a:r>
              <a:rPr b="false" i="false" strike="noStrike" sz="1200" u="none">
                <a:solidFill>
                  <a:srgbClr val="FFFFFF"/>
                </a:solidFill>
                <a:latin typeface="Calibri"/>
              </a:rPr>
              <a:t>zoloft ocd</a:t>
            </a:r>
            <a:br/>
            <a:r>
              <a:rPr b="false" i="false" strike="noStrike" sz="1200" u="none">
                <a:solidFill>
                  <a:srgbClr val="FFFFFF"/>
                </a:solidFill>
                <a:latin typeface="Calibri"/>
              </a:rPr>
              <a:t>zoloft 75 mg</a:t>
            </a:r>
            <a:br/>
            <a:r>
              <a:rPr b="false" i="false" strike="noStrike" sz="1200" u="none">
                <a:solidFill>
                  <a:srgbClr val="FFFFFF"/>
                </a:solidFill>
                <a:latin typeface="Calibri"/>
              </a:rPr>
              <a:t>I have only notice one side affect with it and its kind of a weird one, i&amp;#039;ve noticed that on the nights I take it I actually dream again and can remember a good part of my dreams the next day</a:t>
            </a:r>
            <a:br/>
            <a:r>
              <a:rPr b="false" i="false" strike="noStrike" sz="1200" u="none">
                <a:solidFill>
                  <a:srgbClr val="FFFFFF"/>
                </a:solidFill>
                <a:latin typeface="Calibri"/>
              </a:rPr>
              <a:t>going from 50 mg to 100mg of zoloft</a:t>
            </a:r>
            <a:br/>
            <a:r>
              <a:rPr b="false" i="false" strike="noStrike" sz="1200" u="none">
                <a:solidFill>
                  <a:srgbClr val="FFFFFF"/>
                </a:solidFill>
                <a:latin typeface="Calibri"/>
              </a:rPr>
              <a:t>This will let your doctor know and understand where you are so that she may determine whether you can continue weaning or if a different medication is needed.</a:t>
            </a:r>
            <a:br/>
            <a:r>
              <a:rPr b="false" i="false" strike="noStrike" sz="1200" u="none">
                <a:solidFill>
                  <a:srgbClr val="FFFFFF"/>
                </a:solidFill>
                <a:latin typeface="Calibri"/>
              </a:rPr>
              <a:t>zoloft rxlist</a:t>
            </a:r>
            <a:br/>
            <a:r>
              <a:rPr b="false" i="false" strike="noStrike" sz="1200" u="none">
                <a:solidFill>
                  <a:srgbClr val="FFFFFF"/>
                </a:solidFill>
                <a:latin typeface="Calibri"/>
              </a:rPr>
              <a:t>do generic zoloft pills look like</a:t>
            </a:r>
            <a:br/>
            <a:r>
              <a:rPr b="false" i="false" strike="noStrike" sz="1200" u="none">
                <a:solidFill>
                  <a:srgbClr val="FFFFFF"/>
                </a:solidFill>
                <a:latin typeface="Calibri"/>
              </a:rPr>
              <a:t>zoloft 25 mg enough</a:t>
            </a:r>
            <a:br/>
            <a:r>
              <a:rPr b="false" i="false" strike="noStrike" sz="1200" u="none">
                <a:solidFill>
                  <a:srgbClr val="FFFFFF"/>
                </a:solidFill>
                <a:latin typeface="Calibri"/>
              </a:rPr>
              <a:t>order zoloft no prescription</a:t>
            </a:r>
            <a:br/>
            <a:r>
              <a:rPr b="false" i="false" strike="noStrike" sz="1200" u="none">
                <a:solidFill>
                  <a:srgbClr val="FFFFFF"/>
                </a:solidFill>
                <a:latin typeface="Calibri"/>
              </a:rPr>
              <a:t>Tell your doctor if you are pregnant before using Elimite</a:t>
            </a:r>
            <a:br/>
            <a:r>
              <a:rPr b="false" i="false" strike="noStrike" sz="1200" u="none">
                <a:solidFill>
                  <a:srgbClr val="FFFFFF"/>
                </a:solidFill>
                <a:latin typeface="Calibri"/>
              </a:rPr>
              <a:t>buy generic zoloft online</a:t>
            </a:r>
            <a:br/>
            <a:r>
              <a:rPr b="false" i="false" strike="noStrike" sz="1200" u="none">
                <a:solidFill>
                  <a:srgbClr val="FFFFFF"/>
                </a:solidFill>
                <a:latin typeface="Calibri"/>
              </a:rPr>
              <a:t>zoloft cost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zoloft 100mg cost</a:t>
            </a:r>
            <a:br/>
            <a:r>
              <a:rPr b="false" i="false" strike="noStrike" sz="1200" u="none">
                <a:solidFill>
                  <a:srgbClr val="FFFFFF"/>
                </a:solidFill>
                <a:latin typeface="Calibri"/>
              </a:rPr>
              <a:t>He understands building out the business but also the product, strategy, vision."</a:t>
            </a:r>
            <a:br/>
            <a:r>
              <a:rPr b="false" i="false" strike="noStrike" sz="1200" u="none">
                <a:solidFill>
                  <a:srgbClr val="FFFFFF"/>
                </a:solidFill>
                <a:latin typeface="Calibri"/>
              </a:rPr>
              <a:t>buy zoloft online</a:t>
            </a:r>
            <a:br/>
            <a:r>
              <a:rPr b="false" i="false" strike="noStrike" sz="1200" u="none">
                <a:solidFill>
                  <a:srgbClr val="FFFFFF"/>
                </a:solidFill>
                <a:latin typeface="Calibri"/>
              </a:rPr>
              <a:t>zoloft 100 mg weight loss</a:t>
            </a:r>
            <a:br/>
            <a:r>
              <a:rPr b="false" i="false" strike="noStrike" sz="1200" u="none">
                <a:solidFill>
                  <a:srgbClr val="FFFFFF"/>
                </a:solidFill>
                <a:latin typeface="Calibri"/>
              </a:rPr>
              <a:t>You should not store this medication in your bathroom and keep it away from children or pets</a:t>
            </a:r>
            <a:br/>
            <a:r>
              <a:rPr b="false" i="false" strike="noStrike" sz="1200" u="none">
                <a:solidFill>
                  <a:srgbClr val="FFFFFF"/>
                </a:solidFill>
                <a:latin typeface="Calibri"/>
              </a:rPr>
              <a:t>will zoloft insomnia go away</a:t>
            </a:r>
            <a:br/>
            <a:r>
              <a:rPr b="false" i="false" strike="noStrike" sz="1200" u="none">
                <a:solidFill>
                  <a:srgbClr val="FFFFFF"/>
                </a:solidFill>
                <a:latin typeface="Calibri"/>
              </a:rPr>
              <a:t>zoloft 25 mg breastfeeding</a:t>
            </a:r>
            <a:br/>
            <a:r>
              <a:rPr b="false" i="false" strike="noStrike" sz="1200" u="none">
                <a:solidFill>
                  <a:srgbClr val="FFFFFF"/>
                </a:solidFill>
                <a:latin typeface="Calibri"/>
              </a:rPr>
              <a:t>zoloft 250 mg daily</a:t>
            </a:r>
            <a:br/>
            <a:r>
              <a:rPr b="false" i="false" strike="noStrike" sz="1200" u="none">
                <a:solidFill>
                  <a:srgbClr val="FFFFFF"/>
                </a:solidFill>
                <a:latin typeface="Calibri"/>
              </a:rPr>
              <a:t>splitting zoloft pills</a:t>
            </a:r>
            <a:br/>
            <a:r>
              <a:rPr b="false" i="false" strike="noStrike" sz="1200" u="none">
                <a:solidFill>
                  <a:srgbClr val="FFFFFF"/>
                </a:solidFill>
                <a:latin typeface="Calibri"/>
              </a:rPr>
              <a:t>The chemical name for duloxetine is ( )-(S)-N-Methyl-3-(naphthalen-1-yloxy)-3-(thiophen-2-yl)propan-1-amine</a:t>
            </a:r>
            <a:br/>
            <a:r>
              <a:rPr b="false" i="false" strike="noStrike" sz="1200" u="none">
                <a:solidFill>
                  <a:srgbClr val="FFFFFF"/>
                </a:solidFill>
                <a:latin typeface="Calibri"/>
              </a:rPr>
              <a:t>zoloft total sales</a:t>
            </a:r>
            <a:br/>
            <a:r>
              <a:rPr b="false" i="false" strike="noStrike" sz="1200" u="none">
                <a:solidFill>
                  <a:srgbClr val="FFFFFF"/>
                </a:solidFill>
                <a:latin typeface="Calibri"/>
              </a:rPr>
              <a:t>buy zoloft uk</a:t>
            </a:r>
            <a:br/>
            <a:r>
              <a:rPr b="false" i="false" strike="noStrike" sz="1200" u="none">
                <a:solidFill>
                  <a:srgbClr val="FFFFFF"/>
                </a:solidFill>
                <a:latin typeface="Calibri"/>
              </a:rPr>
              <a:t>zoloft weight loss after stopping</a:t>
            </a:r>
            <a:br/>
            <a:r>
              <a:rPr b="false" i="false" strike="noStrike" sz="1200" u="none">
                <a:solidFill>
                  <a:srgbClr val="FFFFFF"/>
                </a:solidFill>
                <a:latin typeface="Calibri"/>
              </a:rPr>
              <a:t>zoloft weight loss or gain</a:t>
            </a:r>
            <a:br/>
            <a:r>
              <a:rPr b="false" i="false" strike="noStrike" sz="1200" u="none">
                <a:solidFill>
                  <a:srgbClr val="FFFFFF"/>
                </a:solidFill>
                <a:latin typeface="Calibri"/>
              </a:rPr>
              <a:t>pois tenho muita dificuldade para engolir a quem devo recorrer? me ajudem  obrigada eliane Itamb&amp;eacute;-pe.</a:t>
            </a:r>
            <a:br/>
            <a:r>
              <a:rPr b="false" i="false" strike="noStrike" sz="1200" u="none">
                <a:solidFill>
                  <a:srgbClr val="FFFFFF"/>
                </a:solidFill>
                <a:latin typeface="Calibri"/>
              </a:rPr>
              <a:t>zoloft sales revenue</a:t>
            </a:r>
            <a:br/>
            <a:r>
              <a:rPr b="false" i="false" strike="noStrike" sz="1200" u="none">
                <a:solidFill>
                  <a:srgbClr val="FFFFFF"/>
                </a:solidFill>
                <a:latin typeface="Calibri"/>
              </a:rPr>
              <a:t>zoloft 100 mg street value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Schlfrigkeit, verwirrung und blieb dann eingependelt zu</a:t>
            </a:r>
            <a:br/>
            <a:r>
              <a:rPr b="false" i="false" strike="noStrike" sz="1200" u="none">
                <a:solidFill>
                  <a:srgbClr val="FFFFFF"/>
                </a:solidFill>
                <a:latin typeface="Calibri"/>
              </a:rPr>
              <a:t>zoloft 50 mg</a:t>
            </a:r>
            <a:br/>
            <a:r>
              <a:rPr b="false" i="false" strike="noStrike" sz="1200" u="none">
                <a:solidFill>
                  <a:srgbClr val="FFFFFF"/>
                </a:solidFill>
                <a:latin typeface="Calibri"/>
              </a:rPr>
              <a:t>Slowly my neurologist took me off prednisone last July 2014 she took me off all steroids</a:t>
            </a:r>
            <a:br/>
            <a:r>
              <a:rPr b="false" i="false" strike="noStrike" sz="1200" u="none">
                <a:solidFill>
                  <a:srgbClr val="FFFFFF"/>
                </a:solidFill>
                <a:latin typeface="Calibri"/>
              </a:rPr>
              <a:t>zoloft 100mg benefits</a:t>
            </a:r>
            <a:br/>
            <a:r>
              <a:rPr b="false" i="false" strike="noStrike" sz="1200" u="none">
                <a:solidFill>
                  <a:srgbClr val="FFFFFF"/>
                </a:solidFill>
                <a:latin typeface="Calibri"/>
              </a:rPr>
              <a:t>buy zoloft online uk</a:t>
            </a:r>
            <a:br/>
            <a:r>
              <a:rPr b="false" i="false" strike="noStrike" sz="1200" u="none">
                <a:solidFill>
                  <a:srgbClr val="FFFFFF"/>
                </a:solidFill>
                <a:latin typeface="Calibri"/>
              </a:rPr>
              <a:t>will my insomnia zoloft go away</a:t>
            </a:r>
            <a:br/>
            <a:r>
              <a:rPr b="false" i="false" strike="noStrike" sz="1200" u="none">
                <a:solidFill>
                  <a:srgbClr val="FFFFFF"/>
                </a:solidFill>
                <a:latin typeface="Calibri"/>
              </a:rPr>
              <a:t>generic zoloft coupon</a:t>
            </a:r>
            <a:br/>
            <a:r>
              <a:rPr b="false" i="false" strike="noStrike" sz="1200" u="none">
                <a:solidFill>
                  <a:srgbClr val="FFFFFF"/>
                </a:solidFill>
                <a:latin typeface="Calibri"/>
              </a:rPr>
              <a:t>&amp;ldquo;A company can decide to stop making a drug anytime they want to, and there is no penalty for it.&amp;rdquo;</a:t>
            </a:r>
            <a:br/>
            <a:r>
              <a:rPr b="false" i="false" strike="noStrike" sz="1200" u="none">
                <a:solidFill>
                  <a:srgbClr val="FFFFFF"/>
                </a:solidFill>
                <a:latin typeface="Calibri"/>
              </a:rPr>
              <a:t>cheap prescription zoloft</a:t>
            </a:r>
            <a:br/>
            <a:r>
              <a:rPr b="false" i="false" strike="noStrike" sz="1200" u="none">
                <a:solidFill>
                  <a:srgbClr val="FFFFFF"/>
                </a:solidFill>
                <a:latin typeface="Calibri"/>
              </a:rPr>
              <a:t>zoloft treatment ocd children</a:t>
            </a:r>
            <a:br/>
            <a:r>
              <a:rPr b="false" i="false" strike="noStrike" sz="1200" u="none">
                <a:solidFill>
                  <a:srgbClr val="FFFFFF"/>
                </a:solidFill>
                <a:latin typeface="Calibri"/>
              </a:rPr>
              <a:t>does zoloft make ocd worse</a:t>
            </a:r>
            <a:br/>
            <a:r>
              <a:rPr b="false" i="false" strike="noStrike" sz="1200" u="none">
                <a:solidFill>
                  <a:srgbClr val="FFFFFF"/>
                </a:solidFill>
                <a:latin typeface="Calibri"/>
              </a:rPr>
              <a:t>zoloft price australia</a:t>
            </a:r>
            <a:br/>
            <a:r>
              <a:rPr b="false" i="false" strike="noStrike" sz="1200" u="none">
                <a:solidFill>
                  <a:srgbClr val="FFFFFF"/>
                </a:solidFill>
                <a:latin typeface="Calibri"/>
              </a:rPr>
              <a:t>75 mg zoloft too much</a:t>
            </a:r>
            <a:br/>
            <a:r>
              <a:rPr b="false" i="false" strike="noStrike" sz="1200" u="none">
                <a:solidFill>
                  <a:srgbClr val="FFFFFF"/>
                </a:solidFill>
                <a:latin typeface="Calibri"/>
              </a:rPr>
              <a:t>zoloft mg anxiety</a:t>
            </a:r>
            <a:br/>
            <a:r>
              <a:rPr b="false" i="false" strike="noStrike" sz="1200" u="none">
                <a:solidFill>
                  <a:srgbClr val="FFFFFF"/>
                </a:solidFill>
                <a:latin typeface="Calibri"/>
              </a:rPr>
              <a:t>took 500 mg zoloft</a:t>
            </a:r>
            <a:br/>
            <a:r>
              <a:rPr b="false" i="false" strike="noStrike" sz="1200" u="none">
                <a:solidFill>
                  <a:srgbClr val="FFFFFF"/>
                </a:solidFill>
                <a:latin typeface="Calibri"/>
              </a:rPr>
              <a:t>Telmisartan tedavisinin aniden kesilmesi sonrasnda kan basnc, rebound hipertansiyon belirtileri olmakszn, birka gnlk bir sre iinde basamakl olarak tedavi ncesi deerlere dner [1,17].</a:t>
            </a:r>
            <a:br/>
            <a:r>
              <a:rPr b="false" i="false" strike="noStrike" sz="1200" u="none">
                <a:solidFill>
                  <a:srgbClr val="FFFFFF"/>
                </a:solidFill>
                <a:latin typeface="Calibri"/>
              </a:rPr>
              <a:t>generic zoloft online pharmacy no prescription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Histone deacetylases transfer acyl groups, shorten the chromatin, and farm transcriptional silencing</a:t>
            </a:r>
            <a:br/>
            <a:r>
              <a:rPr b="false" i="false" strike="noStrike" sz="1200" u="none">
                <a:solidFill>
                  <a:srgbClr val="FFFFFF"/>
                </a:solidFill>
                <a:latin typeface="Calibri"/>
              </a:rPr>
              <a:t>can i get zoloft over the counter</a:t>
            </a:r>
            <a:br/>
            <a:r>
              <a:rPr b="false" i="false" strike="noStrike" sz="1200" u="none">
                <a:solidFill>
                  <a:srgbClr val="FFFFFF"/>
                </a:solidFill>
                <a:latin typeface="Calibri"/>
              </a:rPr>
              <a:t>zoloft 100 mg for anxiety</a:t>
            </a:r>
            <a:br/>
            <a:r>
              <a:rPr b="false" i="false" strike="noStrike" sz="1200" u="none">
                <a:solidFill>
                  <a:srgbClr val="FFFFFF"/>
                </a:solidFill>
                <a:latin typeface="Calibri"/>
              </a:rPr>
              <a:t>150 mg zoloft</a:t>
            </a:r>
            <a:br/>
            <a:r>
              <a:rPr b="false" i="false" strike="noStrike" sz="1200" u="none">
                <a:solidFill>
                  <a:srgbClr val="FFFFFF"/>
                </a:solidFill>
                <a:latin typeface="Calibri"/>
              </a:rPr>
              <a:t>trouble sleeping while taking zoloft</a:t>
            </a:r>
            <a:br/>
            <a:r>
              <a:rPr b="false" i="false" strike="noStrike" sz="1200" u="none">
                <a:solidFill>
                  <a:srgbClr val="FFFFFF"/>
                </a:solidFill>
                <a:latin typeface="Calibri"/>
              </a:rPr>
              <a:t>canadian pharmacy zoloft no prescription</a:t>
            </a:r>
            <a:br/>
            <a:r>
              <a:rPr b="false" i="false" strike="noStrike" sz="1200" u="none">
                <a:solidFill>
                  <a:srgbClr val="FFFFFF"/>
                </a:solidFill>
                <a:latin typeface="Calibri"/>
              </a:rPr>
              <a:t>can you get zoloft over the counter</a:t>
            </a:r>
            <a:br/>
            <a:r>
              <a:rPr b="false" i="false" strike="noStrike" sz="1200" u="none">
                <a:solidFill>
                  <a:srgbClr val="FFFFFF"/>
                </a:solidFill>
                <a:latin typeface="Calibri"/>
              </a:rPr>
              <a:t>zoloft 25 mg price</a:t>
            </a:r>
            <a:br/>
            <a:r>
              <a:rPr b="false" i="false" strike="noStrike" sz="1200" u="none">
                <a:solidFill>
                  <a:srgbClr val="FFFFFF"/>
                </a:solidFill>
                <a:latin typeface="Calibri"/>
              </a:rPr>
              <a:t>100 mg zoloft</a:t>
            </a:r>
            <a:br/>
            <a:r>
              <a:rPr b="false" i="false" strike="noStrike" sz="1200" u="none">
                <a:solidFill>
                  <a:srgbClr val="FFFFFF"/>
                </a:solidFill>
                <a:latin typeface="Calibri"/>
              </a:rPr>
              <a:t>zoloft coupon rebate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2015-12-20T01:17:12+04:00</dcterms:created>
  <dcterms:modified xsi:type="dcterms:W3CDTF">2015-12-20T01:17:12+04:00</dcterms:modified>
  <dc:title>Does Zoloft Come In 25mg - Purchase Zoloft Online</dc:title>
  <dc:description>Is zoloft sold over the counter, buy sertraline online no prescription, zoloft for depression, can zoloft worsen ocd, zoloft ocd, zoloft 100mg benefits, zoloft mg anxiety</dc:description>
  <dc:subject>Does Zoloft Come In 25mg - Purchase Zoloft Online</dc:subject>
  <cp:keywords>zoloft for children under 10, purchase zoloft online, zoloft sales, zoloft weight gain wikipedia, going from 50 mg to 25 mg of zoloft, 25 mg zoloft during pregnancy, pfizer zoloft wikipedia, zoloft 75 mg anxiety, cheap prescription zoloft, canadian pharmacy zoloft no prescription</cp:keywords>
  <cp:category/>
</cp:coreProperties>
</file>