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Http //www.rxlist.com/zoloft-drug.htm</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zoloft no prescription</a:t>
            </a:r>
            <a:br/>
            <a:r>
              <a:rPr b="false" i="false" strike="noStrike" sz="1200" u="none">
                <a:solidFill>
                  <a:srgbClr val="FFFFFF"/>
                </a:solidFill>
                <a:latin typeface="Calibri"/>
              </a:rPr>
              <a:t>order cheap zoloft</a:t>
            </a:r>
            <a:br/>
            <a:r>
              <a:rPr b="false" i="false" strike="noStrike" sz="1200" u="none">
                <a:solidFill>
                  <a:srgbClr val="FFFFFF"/>
                </a:solidFill>
                <a:latin typeface="Calibri"/>
              </a:rPr>
              <a:t>zoloft 25 mg tablets</a:t>
            </a:r>
            <a:br/>
            <a:r>
              <a:rPr b="false" i="false" strike="noStrike" sz="1200" u="none">
                <a:solidFill>
                  <a:srgbClr val="FFFFFF"/>
                </a:solidFill>
                <a:latin typeface="Calibri"/>
              </a:rPr>
              <a:t>order zoloft online no prescription</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50 mg zoloft for ocd</a:t>
            </a:r>
            <a:br/>
            <a:r>
              <a:rPr b="false" i="false" strike="noStrike" sz="1200" u="none">
                <a:solidFill>
                  <a:srgbClr val="FFFFFF"/>
                </a:solidFill>
                <a:latin typeface="Calibri"/>
              </a:rPr>
              <a:t>is 75 mg of zoloft a lot</a:t>
            </a:r>
            <a:br/>
            <a:r>
              <a:rPr b="false" i="false" strike="noStrike" sz="1200" u="none">
                <a:solidFill>
                  <a:srgbClr val="FFFFFF"/>
                </a:solidFill>
                <a:latin typeface="Calibri"/>
              </a:rPr>
              <a:t>zoloft discount coupons</a:t>
            </a:r>
            <a:br/>
            <a:r>
              <a:rPr b="false" i="false" strike="noStrike" sz="1200" u="none">
                <a:solidFill>
                  <a:srgbClr val="FFFFFF"/>
                </a:solidFill>
                <a:latin typeface="Calibri"/>
              </a:rPr>
              <a:t>is it safe to buy zoloft online</a:t>
            </a:r>
            <a:br/>
            <a:r>
              <a:rPr b="false" i="false" strike="noStrike" sz="1200" u="none">
                <a:solidFill>
                  <a:srgbClr val="FFFFFF"/>
                </a:solidFill>
                <a:latin typeface="Calibri"/>
              </a:rPr>
              <a:t>zoloft for anxiety depression ocd</a:t>
            </a:r>
            <a:br/>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zoloft mg strengths</a:t>
            </a:r>
            <a:br/>
            <a:r>
              <a:rPr b="false" i="false" strike="noStrike" sz="1200" u="none">
                <a:solidFill>
                  <a:srgbClr val="FFFFFF"/>
                </a:solidFill>
                <a:latin typeface="Calibri"/>
              </a:rPr>
              <a:t>zoloft ocd pregnancy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online order</a:t>
            </a:r>
            <a:br/>
            <a:r>
              <a:rPr b="false" i="false" strike="noStrike" sz="1200" u="none">
                <a:solidFill>
                  <a:srgbClr val="FFFFFF"/>
                </a:solidFill>
                <a:latin typeface="Calibri"/>
              </a:rPr>
              <a:t>order generic zoloft</a:t>
            </a:r>
            <a:br/>
            <a:r>
              <a:rPr b="false" i="false" strike="noStrike" sz="1200" u="none">
                <a:solidFill>
                  <a:srgbClr val="FFFFFF"/>
                </a:solidFill>
                <a:latin typeface="Calibri"/>
              </a:rPr>
              <a:t>zoloft price comparison</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zoloft discount program</a:t>
            </a:r>
            <a:br/>
            <a:r>
              <a:rPr b="false" i="false" strike="noStrike" sz="1200" u="none">
                <a:solidFill>
                  <a:srgbClr val="FFFFFF"/>
                </a:solidFill>
                <a:latin typeface="Calibri"/>
              </a:rPr>
              <a:t>zoloft 100mg price</a:t>
            </a:r>
            <a:br/>
            <a:r>
              <a:rPr b="false" i="false" strike="noStrike" sz="1200" u="none">
                <a:solidFill>
                  <a:srgbClr val="FFFFFF"/>
                </a:solidFill>
                <a:latin typeface="Calibri"/>
              </a:rPr>
              <a:t>50 mg of zoloft</a:t>
            </a:r>
            <a:br/>
            <a:r>
              <a:rPr b="false" i="false" strike="noStrike" sz="1200" u="none">
                <a:solidFill>
                  <a:srgbClr val="FFFFFF"/>
                </a:solidFill>
                <a:latin typeface="Calibri"/>
              </a:rPr>
              <a:t>zoloft manufacturer coupon</a:t>
            </a:r>
            <a:br/>
            <a:r>
              <a:rPr b="false" i="false" strike="noStrike" sz="1200" u="none">
                <a:solidFill>
                  <a:srgbClr val="FFFFFF"/>
                </a:solidFill>
                <a:latin typeface="Calibri"/>
              </a:rPr>
              <a:t>zoloft 50 mg street value</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50 mg zoloft safe pregnancy</a:t>
            </a:r>
            <a:br/>
            <a:r>
              <a:rPr b="false" i="false" strike="noStrike" sz="1200" u="none">
                <a:solidFill>
                  <a:srgbClr val="FFFFFF"/>
                </a:solidFill>
                <a:latin typeface="Calibri"/>
              </a:rPr>
              <a:t>zoloft sale online</a:t>
            </a:r>
            <a:br/>
            <a:r>
              <a:rPr b="false" i="false" strike="noStrike" sz="1200" u="none">
                <a:solidFill>
                  <a:srgbClr val="FFFFFF"/>
                </a:solidFill>
                <a:latin typeface="Calibri"/>
              </a:rPr>
              <a:t>zoloft 25 mg</a:t>
            </a:r>
            <a:br/>
            <a:r>
              <a:rPr b="false" i="false" strike="noStrike" sz="1200" u="none">
                <a:solidFill>
                  <a:srgbClr val="FFFFFF"/>
                </a:solidFill>
                <a:latin typeface="Calibri"/>
              </a:rPr>
              <a:t>zoloft medical journals</a:t>
            </a:r>
            <a:br/>
            <a:r>
              <a:rPr b="false" i="false" strike="noStrike" sz="1200" u="none">
                <a:solidFill>
                  <a:srgbClr val="FFFFFF"/>
                </a:solidFill>
                <a:latin typeface="Calibri"/>
              </a:rPr>
              <a:t>zoloft 100mg tablets</a:t>
            </a:r>
            <a:br/>
            <a:r>
              <a:rPr b="false" i="false" strike="noStrike" sz="1200" u="none">
                <a:solidFill>
                  <a:srgbClr val="FFFFFF"/>
                </a:solidFill>
                <a:latin typeface="Calibri"/>
              </a:rPr>
              <a:t>zoloft online pharmacy</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zoloft no prescription</a:t>
            </a:r>
            <a:br/>
            <a:r>
              <a:rPr b="false" i="false" strike="noStrike" sz="1200" u="none">
                <a:solidFill>
                  <a:srgbClr val="FFFFFF"/>
                </a:solidFill>
                <a:latin typeface="Calibri"/>
              </a:rPr>
              <a:t>zoloft annual sales</a:t>
            </a:r>
            <a:br/>
            <a:r>
              <a:rPr b="false" i="false" strike="noStrike" sz="1200" u="none">
                <a:solidFill>
                  <a:srgbClr val="FFFFFF"/>
                </a:solidFill>
                <a:latin typeface="Calibri"/>
              </a:rPr>
              <a:t>zoloft generic problems</a:t>
            </a:r>
            <a:br/>
            <a:r>
              <a:rPr b="false" i="false" strike="noStrike" sz="1200" u="none">
                <a:solidFill>
                  <a:srgbClr val="FFFFFF"/>
                </a:solidFill>
                <a:latin typeface="Calibri"/>
              </a:rPr>
              <a:t>can zoloft make ocd worse</a:t>
            </a:r>
            <a:br/>
            <a:r>
              <a:rPr b="false" i="false" strike="noStrike" sz="1200" u="none">
                <a:solidFill>
                  <a:srgbClr val="FFFFFF"/>
                </a:solidFill>
                <a:latin typeface="Calibri"/>
              </a:rPr>
              <a:t>zoloft for depression in teenagers</a:t>
            </a:r>
            <a:br/>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zoloft weight gain loss percentage</a:t>
            </a:r>
            <a:br/>
            <a:r>
              <a:rPr b="false" i="false" strike="noStrike" sz="1200" u="none">
                <a:solidFill>
                  <a:srgbClr val="FFFFFF"/>
                </a:solidFill>
                <a:latin typeface="Calibri"/>
              </a:rPr>
              <a:t>100 mg zoloft for ocd</a:t>
            </a:r>
            <a:br/>
            <a:r>
              <a:rPr b="false" i="false" strike="noStrike" sz="1200" u="none">
                <a:solidFill>
                  <a:srgbClr val="FFFFFF"/>
                </a:solidFill>
                <a:latin typeface="Calibri"/>
              </a:rPr>
              <a:t>They say I have thyroiditis but I feel fine</a:t>
            </a:r>
            <a:br/>
            <a:r>
              <a:rPr b="false" i="false" strike="noStrike" sz="1200" u="none">
                <a:solidFill>
                  <a:srgbClr val="FFFFFF"/>
                </a:solidFill>
                <a:latin typeface="Calibri"/>
              </a:rPr>
              <a:t>do zoloft pills expire</a:t>
            </a:r>
            <a:br/>
            <a:r>
              <a:rPr b="false" i="false" strike="noStrike" sz="1200" u="none">
                <a:solidFill>
                  <a:srgbClr val="FFFFFF"/>
                </a:solidFill>
                <a:latin typeface="Calibri"/>
              </a:rPr>
              <a:t>zoloft good ocd anxiety</a:t>
            </a:r>
            <a:br/>
            <a:r>
              <a:rPr b="false" i="false" strike="noStrike" sz="1200" u="none">
                <a:solidFill>
                  <a:srgbClr val="FFFFFF"/>
                </a:solidFill>
                <a:latin typeface="Calibri"/>
              </a:rPr>
              <a:t>On Saturday, investigative journalists published a report on the downing of a Malaysian airplane over rebel territory in July in which 298 people died</a:t>
            </a:r>
            <a:br/>
            <a:r>
              <a:rPr b="false" i="false" strike="noStrike" sz="1200" u="none">
                <a:solidFill>
                  <a:srgbClr val="FFFFFF"/>
                </a:solidFill>
                <a:latin typeface="Calibri"/>
              </a:rPr>
              <a:t>zoloft mg daily</a:t>
            </a:r>
            <a:br/>
            <a:r>
              <a:rPr b="false" i="false" strike="noStrike" sz="1200" u="none">
                <a:solidFill>
                  <a:srgbClr val="FFFFFF"/>
                </a:solidFill>
                <a:latin typeface="Calibri"/>
              </a:rPr>
              <a:t>zoloft weight loss percentage</a:t>
            </a:r>
            <a:br/>
            <a:r>
              <a:rPr b="false" i="false" strike="noStrike" sz="1200" u="none">
                <a:solidFill>
                  <a:srgbClr val="FFFFFF"/>
                </a:solidFill>
                <a:latin typeface="Calibri"/>
              </a:rPr>
              <a:t>cost of zoloft</a:t>
            </a:r>
            <a:br/>
            <a:r>
              <a:rPr b="false" i="false" strike="noStrike" sz="1200" u="none">
                <a:solidFill>
                  <a:srgbClr val="FFFFFF"/>
                </a:solidFill>
                <a:latin typeface="Calibri"/>
              </a:rPr>
              <a:t>zoloft weight loss</a:t>
            </a:r>
            <a:br/>
            <a:r>
              <a:rPr b="false" i="false" strike="noStrike" sz="1200" u="none">
                <a:solidFill>
                  <a:srgbClr val="FFFFFF"/>
                </a:solidFill>
                <a:latin typeface="Calibri"/>
              </a:rPr>
              <a:t>zoloft 300 mg daily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zoloft canada</a:t>
            </a:r>
            <a:br/>
            <a:r>
              <a:rPr b="false" i="false" strike="noStrike" sz="1200" u="none">
                <a:solidFill>
                  <a:srgbClr val="FFFFFF"/>
                </a:solidFill>
                <a:latin typeface="Calibri"/>
              </a:rPr>
              <a:t>is zoloft an over the counter drug</a:t>
            </a:r>
            <a:br/>
            <a:r>
              <a:rPr b="false" i="false" strike="noStrike" sz="1200" u="none">
                <a:solidFill>
                  <a:srgbClr val="FFFFFF"/>
                </a:solidFill>
                <a:latin typeface="Calibri"/>
              </a:rPr>
              <a:t>generic zoloft sertraline</a:t>
            </a:r>
            <a:br/>
            <a:r>
              <a:rPr b="false" i="false" strike="noStrike" sz="1200" u="none">
                <a:solidFill>
                  <a:srgbClr val="FFFFFF"/>
                </a:solidFill>
                <a:latin typeface="Calibri"/>
              </a:rPr>
              <a:t>zoloft 25 mg for anxiety</a:t>
            </a:r>
            <a:br/>
            <a:r>
              <a:rPr b="false" i="false" strike="noStrike" sz="1200" u="none">
                <a:solidFill>
                  <a:srgbClr val="FFFFFF"/>
                </a:solidFill>
                <a:latin typeface="Calibri"/>
              </a:rPr>
              <a:t>Meer informatie vind je op de volgende blogs:http://jetskeultee.nl/hulp-bij-de-keuze-van-de-exfoliant/obj7777519http://jetskeultee.nl/salicylzuur/obj7784526</a:t>
            </a:r>
            <a:br/>
            <a:r>
              <a:rPr b="false" i="false" strike="noStrike" sz="1200" u="none">
                <a:solidFill>
                  <a:srgbClr val="FFFFFF"/>
                </a:solidFill>
                <a:latin typeface="Calibri"/>
              </a:rPr>
              <a:t>get zoloft prescription online</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25 mg zoloft for ocd</a:t>
            </a:r>
            <a:br/>
            <a:r>
              <a:rPr b="false" i="false" strike="noStrike" sz="1200" u="none">
                <a:solidFill>
                  <a:srgbClr val="FFFFFF"/>
                </a:solidFill>
                <a:latin typeface="Calibri"/>
              </a:rPr>
              <a:t>zoloft zoloft</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zoloft 12.5 mg anxiety</a:t>
            </a:r>
            <a:br/>
            <a:r>
              <a:rPr b="false" i="false" strike="noStrike" sz="1200" u="none">
                <a:solidFill>
                  <a:srgbClr val="FFFFFF"/>
                </a:solidFill>
                <a:latin typeface="Calibri"/>
              </a:rPr>
              <a:t>Ik overweeg om door de huisarts voor mijn dochter ook Tretinone voor te laten schrijven; of is ze daar te jong voor?</a:t>
            </a:r>
            <a:br/>
            <a:r>
              <a:rPr b="false" i="false" strike="noStrike" sz="1200" u="none">
                <a:solidFill>
                  <a:srgbClr val="FFFFFF"/>
                </a:solidFill>
                <a:latin typeface="Calibri"/>
              </a:rPr>
              <a:t>buy zoloft no prescription canada</a:t>
            </a:r>
            <a:br/>
            <a:r>
              <a:rPr b="false" i="false" strike="noStrike" sz="1200" u="none">
                <a:solidFill>
                  <a:srgbClr val="FFFFFF"/>
                </a:solidFill>
                <a:latin typeface="Calibri"/>
              </a:rPr>
              <a:t>300 mg of zoloft for ocd</a:t>
            </a:r>
            <a:br/>
            <a:r>
              <a:rPr b="false" i="false" strike="noStrike" sz="1200" u="none">
                <a:solidFill>
                  <a:srgbClr val="FFFFFF"/>
                </a:solidFill>
                <a:latin typeface="Calibri"/>
              </a:rPr>
              <a:t>zoloft cost australia</a:t>
            </a:r>
            <a:br/>
            <a:r>
              <a:rPr b="false" i="false" strike="noStrike" sz="1200" u="none">
                <a:solidFill>
                  <a:srgbClr val="FFFFFF"/>
                </a:solidFill>
                <a:latin typeface="Calibri"/>
              </a:rPr>
              <a:t>zoloft 200 mg</a:t>
            </a:r>
            <a:br/>
            <a:r>
              <a:rPr b="false" i="false" strike="noStrike" sz="1200" u="none">
                <a:solidFill>
                  <a:srgbClr val="FFFFFF"/>
                </a:solidFill>
                <a:latin typeface="Calibri"/>
              </a:rPr>
              <a:t>zoloft mg for ocd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zoloft canada</a:t>
            </a:r>
            <a:br/>
            <a:r>
              <a:rPr b="false" i="false" strike="noStrike" sz="1200" u="none">
                <a:solidFill>
                  <a:srgbClr val="FFFFFF"/>
                </a:solidFill>
                <a:latin typeface="Calibri"/>
              </a:rPr>
              <a:t>We0Ire not going to let you go until you sign this,0I0M Weinberg, who survived the Nazis and a plane crash as a child, told the Daily News</a:t>
            </a:r>
            <a:br/>
            <a:r>
              <a:rPr b="false" i="false" strike="noStrike" sz="1200" u="none">
                <a:solidFill>
                  <a:srgbClr val="FFFFFF"/>
                </a:solidFill>
                <a:latin typeface="Calibri"/>
              </a:rPr>
              <a:t>zoloft 150 mg for ocd</a:t>
            </a:r>
            <a:br/>
            <a:r>
              <a:rPr b="false" i="false" strike="noStrike" sz="1200" u="none">
                <a:solidFill>
                  <a:srgbClr val="FFFFFF"/>
                </a:solidFill>
                <a:latin typeface="Calibri"/>
              </a:rPr>
              <a:t>is generic sertraline as good as zoloft</a:t>
            </a:r>
            <a:br/>
            <a:r>
              <a:rPr b="false" i="false" strike="noStrike" sz="1200" u="none">
                <a:solidFill>
                  <a:srgbClr val="FFFFFF"/>
                </a:solidFill>
                <a:latin typeface="Calibri"/>
              </a:rPr>
              <a:t>many mg does zoloft come</a:t>
            </a:r>
            <a:br/>
            <a:r>
              <a:rPr b="false" i="false" strike="noStrike" sz="1200" u="none">
                <a:solidFill>
                  <a:srgbClr val="FFFFFF"/>
                </a:solidFill>
                <a:latin typeface="Calibri"/>
              </a:rPr>
              <a:t>In theinterest of early diagnosis and treatment, ophthalmologistsneed to be aware of how psychiatric conditions and medicationscan affect glaucoma.</a:t>
            </a:r>
            <a:br/>
            <a:r>
              <a:rPr b="false" i="false" strike="noStrike" sz="1200" u="none">
                <a:solidFill>
                  <a:srgbClr val="FFFFFF"/>
                </a:solidFill>
                <a:latin typeface="Calibri"/>
              </a:rPr>
              <a:t>can zoloft cure insomnia</a:t>
            </a:r>
            <a:br/>
            <a:r>
              <a:rPr b="false" i="false" strike="noStrike" sz="1200" u="none">
                <a:solidFill>
                  <a:srgbClr val="FFFFFF"/>
                </a:solidFill>
                <a:latin typeface="Calibri"/>
              </a:rPr>
              <a:t>zoloft mg tablets</a:t>
            </a:r>
            <a:br/>
            <a:r>
              <a:rPr b="false" i="false" strike="noStrike" sz="1200" u="none">
                <a:solidFill>
                  <a:srgbClr val="FFFFFF"/>
                </a:solidFill>
                <a:latin typeface="Calibri"/>
              </a:rPr>
              <a:t>but that is changing with the weaning of the med.</a:t>
            </a:r>
            <a:br/>
            <a:r>
              <a:rPr b="false" i="false" strike="noStrike" sz="1200" u="none">
                <a:solidFill>
                  <a:srgbClr val="FFFFFF"/>
                </a:solidFill>
                <a:latin typeface="Calibri"/>
              </a:rPr>
              <a:t>zoloft 50 mg price</a:t>
            </a:r>
            <a:br/>
            <a:r>
              <a:rPr b="false" i="false" strike="noStrike" sz="1200" u="none">
                <a:solidFill>
                  <a:srgbClr val="FFFFFF"/>
                </a:solidFill>
                <a:latin typeface="Calibri"/>
              </a:rPr>
              <a:t>much does zoloft cost canada</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zoloft commercial original</a:t>
            </a:r>
            <a:br/>
            <a:r>
              <a:rPr b="false" i="false" strike="noStrike" sz="1200" u="none">
                <a:solidFill>
                  <a:srgbClr val="FFFFFF"/>
                </a:solidFill>
                <a:latin typeface="Calibri"/>
              </a:rPr>
              <a:t>I trust them more than other private manufacturers of Fin containing products.</a:t>
            </a:r>
            <a:br/>
            <a:r>
              <a:rPr b="false" i="false" strike="noStrike" sz="1200" u="none">
                <a:solidFill>
                  <a:srgbClr val="FFFFFF"/>
                </a:solidFill>
                <a:latin typeface="Calibri"/>
              </a:rPr>
              <a:t>is zoloft an over the counter medicine</a:t>
            </a:r>
            <a:br/>
            <a:r>
              <a:rPr b="false" i="false" strike="noStrike" sz="1200" u="none">
                <a:solidFill>
                  <a:srgbClr val="FFFFFF"/>
                </a:solidFill>
                <a:latin typeface="Calibri"/>
              </a:rPr>
              <a:t>zoloft 100mg high</a:t>
            </a:r>
            <a:br/>
            <a:r>
              <a:rPr b="false" i="false" strike="noStrike" sz="1200" u="none">
                <a:solidFill>
                  <a:srgbClr val="FFFFFF"/>
                </a:solidFill>
                <a:latin typeface="Calibri"/>
              </a:rPr>
              <a:t>zoloft 100 mg anxiety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50 mg tablets</a:t>
            </a:r>
            <a:br/>
            <a:r>
              <a:rPr b="false" i="false" strike="noStrike" sz="1200" u="none">
                <a:solidFill>
                  <a:srgbClr val="FFFFFF"/>
                </a:solidFill>
                <a:latin typeface="Calibri"/>
              </a:rPr>
              <a:t>Be sure to discuss any medical condition you may have with your health-care provider</a:t>
            </a:r>
            <a:br/>
            <a:r>
              <a:rPr b="false" i="false" strike="noStrike" sz="1200" u="none">
                <a:solidFill>
                  <a:srgbClr val="FFFFFF"/>
                </a:solidFill>
                <a:latin typeface="Calibri"/>
              </a:rPr>
              <a:t>http //www.rxlist.com/zoloft-drug.htm</a:t>
            </a:r>
            <a:br/>
            <a:r>
              <a:rPr b="false" i="false" strike="noStrike" sz="1200" u="none">
                <a:solidFill>
                  <a:srgbClr val="FFFFFF"/>
                </a:solidFill>
                <a:latin typeface="Calibri"/>
              </a:rPr>
              <a:t>zoloft 50 mg daily</a:t>
            </a:r>
            <a:br/>
            <a:r>
              <a:rPr b="false" i="false" strike="noStrike" sz="1200" u="none">
                <a:solidFill>
                  <a:srgbClr val="FFFFFF"/>
                </a:solidFill>
                <a:latin typeface="Calibri"/>
              </a:rPr>
              <a:t>zoloft 300 mg per day</a:t>
            </a:r>
            <a:br/>
            <a:r>
              <a:rPr b="false" i="false" strike="noStrike" sz="1200" u="none">
                <a:solidFill>
                  <a:srgbClr val="FFFFFF"/>
                </a:solidFill>
                <a:latin typeface="Calibri"/>
              </a:rPr>
              <a:t>sertraline buy no prescription</a:t>
            </a:r>
            <a:br/>
            <a:r>
              <a:rPr b="false" i="false" strike="noStrike" sz="1200" u="none">
                <a:solidFill>
                  <a:srgbClr val="FFFFFF"/>
                </a:solidFill>
                <a:latin typeface="Calibri"/>
              </a:rPr>
              <a:t>do zoloft pills look like</a:t>
            </a:r>
            <a:br/>
            <a:r>
              <a:rPr b="false" i="false" strike="noStrike" sz="1200" u="none">
                <a:solidFill>
                  <a:srgbClr val="FFFFFF"/>
                </a:solidFill>
                <a:latin typeface="Calibri"/>
              </a:rPr>
              <a:t>Drug Ciprofloxacin Urinary Tract Infection Protonix Generic Buy</a:t>
            </a:r>
            <a:br/>
            <a:r>
              <a:rPr b="false" i="false" strike="noStrike" sz="1200" u="none">
                <a:solidFill>
                  <a:srgbClr val="FFFFFF"/>
                </a:solidFill>
                <a:latin typeface="Calibri"/>
              </a:rPr>
              <a:t>zoloft 75 mg tablet</a:t>
            </a:r>
            <a:br/>
            <a:r>
              <a:rPr b="false" i="false" strike="noStrike" sz="1200" u="none">
                <a:solidFill>
                  <a:srgbClr val="FFFFFF"/>
                </a:solidFill>
                <a:latin typeface="Calibri"/>
              </a:rPr>
              <a:t>Each time I arrive in Cusco, it gets easier to acclimate</a:t>
            </a:r>
            <a:br/>
            <a:r>
              <a:rPr b="false" i="false" strike="noStrike" sz="1200" u="none">
                <a:solidFill>
                  <a:srgbClr val="FFFFFF"/>
                </a:solidFill>
                <a:latin typeface="Calibri"/>
              </a:rPr>
              <a:t>sertraline hcl generic zoloft</a:t>
            </a:r>
            <a:br/>
            <a:r>
              <a:rPr b="false" i="false" strike="noStrike" sz="1200" u="none">
                <a:solidFill>
                  <a:srgbClr val="FFFFFF"/>
                </a:solidFill>
                <a:latin typeface="Calibri"/>
              </a:rPr>
              <a:t>purchase zoloft</a:t>
            </a:r>
            <a:br/>
            <a:r>
              <a:rPr b="false" i="false" strike="noStrike" sz="1200" u="none">
                <a:solidFill>
                  <a:srgbClr val="FFFFFF"/>
                </a:solidFill>
                <a:latin typeface="Calibri"/>
              </a:rPr>
              <a:t>Since marijuana is a D2 (dopamine type 2) receptor agonist (as opposed to Seroquel being a D2 antagonist), I found that by having some it TOTALLY got rid of the irritability</a:t>
            </a:r>
            <a:br/>
            <a:r>
              <a:rPr b="false" i="false" strike="noStrike" sz="1200" u="none">
                <a:solidFill>
                  <a:srgbClr val="FFFFFF"/>
                </a:solidFill>
                <a:latin typeface="Calibri"/>
              </a:rPr>
              <a:t>buy generic zoloft canada</a:t>
            </a:r>
            <a:br/>
            <a:r>
              <a:rPr b="false" i="false" strike="noStrike" sz="1200" u="none">
                <a:solidFill>
                  <a:srgbClr val="FFFFFF"/>
                </a:solidFill>
                <a:latin typeface="Calibri"/>
              </a:rPr>
              <a:t>buy cheap zoloft online</a:t>
            </a:r>
            <a:br/>
            <a:r>
              <a:rPr b="false" i="false" strike="noStrike" sz="1200" u="none">
                <a:solidFill>
                  <a:srgbClr val="FFFFFF"/>
                </a:solidFill>
                <a:latin typeface="Calibri"/>
              </a:rPr>
              <a:t>zoloft versus generic sertraline</a:t>
            </a:r>
            <a:br/>
            <a:r>
              <a:rPr b="false" i="false" strike="noStrike" sz="1200" u="none">
                <a:solidFill>
                  <a:srgbClr val="FFFFFF"/>
                </a:solidFill>
                <a:latin typeface="Calibri"/>
              </a:rPr>
              <a:t>zoloft for depression in children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illegal buy zoloft online</a:t>
            </a:r>
            <a:br/>
            <a:r>
              <a:rPr b="false" i="false" strike="noStrike" sz="1200" u="none">
                <a:solidFill>
                  <a:srgbClr val="FFFFFF"/>
                </a:solidFill>
                <a:latin typeface="Calibri"/>
              </a:rPr>
              <a:t>zoloft cost canada</a:t>
            </a:r>
            <a:br/>
            <a:r>
              <a:rPr b="false" i="false" strike="noStrike" sz="1200" u="none">
                <a:solidFill>
                  <a:srgbClr val="FFFFFF"/>
                </a:solidFill>
                <a:latin typeface="Calibri"/>
              </a:rPr>
              <a:t>street value zoloft 100mg</a:t>
            </a:r>
            <a:br/>
            <a:r>
              <a:rPr b="false" i="false" strike="noStrike" sz="1200" u="none">
                <a:solidFill>
                  <a:srgbClr val="FFFFFF"/>
                </a:solidFill>
                <a:latin typeface="Calibri"/>
              </a:rPr>
              <a:t>People who have rebound headaches also may have nausea, anxiety, irritability, depression or problems sleeping.</a:t>
            </a:r>
            <a:br/>
            <a:r>
              <a:rPr b="false" i="false" strike="noStrike" sz="1200" u="none">
                <a:solidFill>
                  <a:srgbClr val="FFFFFF"/>
                </a:solidFill>
                <a:latin typeface="Calibri"/>
              </a:rPr>
              <a:t>zoloft 300 mg</a:t>
            </a:r>
            <a:br/>
            <a:r>
              <a:rPr b="false" i="false" strike="noStrike" sz="1200" u="none">
                <a:solidFill>
                  <a:srgbClr val="FFFFFF"/>
                </a:solidFill>
                <a:latin typeface="Calibri"/>
              </a:rPr>
              <a:t>zoloft trouble sleeping</a:t>
            </a:r>
            <a:br/>
            <a:r>
              <a:rPr b="false" i="false" strike="noStrike" sz="1200" u="none">
                <a:solidFill>
                  <a:srgbClr val="FFFFFF"/>
                </a:solidFill>
                <a:latin typeface="Calibri"/>
              </a:rPr>
              <a:t>zoloft 25 mg while breastfeeding</a:t>
            </a:r>
            <a:br/>
            <a:r>
              <a:rPr b="false" i="false" strike="noStrike" sz="1200" u="none">
                <a:solidFill>
                  <a:srgbClr val="FFFFFF"/>
                </a:solidFill>
                <a:latin typeface="Calibri"/>
              </a:rPr>
              <a:t>zoloft online canada</a:t>
            </a:r>
            <a:br/>
            <a:r>
              <a:rPr b="false" i="false" strike="noStrike" sz="1200" u="none">
                <a:solidFill>
                  <a:srgbClr val="FFFFFF"/>
                </a:solidFill>
                <a:latin typeface="Calibri"/>
              </a:rPr>
              <a:t>zoloft ocd children</a:t>
            </a:r>
            <a:br/>
            <a:r>
              <a:rPr b="false" i="false" strike="noStrike" sz="1200" u="none">
                <a:solidFill>
                  <a:srgbClr val="FFFFFF"/>
                </a:solidFill>
                <a:latin typeface="Calibri"/>
              </a:rPr>
              <a:t>When you stop taking Cipralex, especially if it is abruptly, you may feel discontinuation symptoms</a:t>
            </a:r>
            <a:br/>
            <a:r>
              <a:rPr b="false" i="false" strike="noStrike" sz="1200" u="none">
                <a:solidFill>
                  <a:srgbClr val="FFFFFF"/>
                </a:solidFill>
                <a:latin typeface="Calibri"/>
              </a:rPr>
              <a:t>zoloft weight loss 2012</a:t>
            </a:r>
            <a:br/>
            <a:r>
              <a:rPr b="false" i="false" strike="noStrike" sz="1200" u="none">
                <a:solidFill>
                  <a:srgbClr val="FFFFFF"/>
                </a:solidFill>
                <a:latin typeface="Calibri"/>
              </a:rPr>
              <a:t>can you buy zoloft over the counter</a:t>
            </a:r>
            <a:br/>
            <a:r>
              <a:rPr b="false" i="false" strike="noStrike" sz="1200" u="none">
                <a:solidFill>
                  <a:srgbClr val="FFFFFF"/>
                </a:solidFill>
                <a:latin typeface="Calibri"/>
              </a:rPr>
              <a:t>best price zoloft 100mg</a:t>
            </a:r>
            <a:br/>
            <a:r>
              <a:rPr b="false" i="false" strike="noStrike" sz="1200" u="none">
                <a:solidFill>
                  <a:srgbClr val="FFFFFF"/>
                </a:solidFill>
                <a:latin typeface="Calibri"/>
              </a:rPr>
              <a:t>sertraline online no prescription</a:t>
            </a:r>
            <a:br/>
            <a:r>
              <a:rPr b="false" i="false" strike="noStrike" sz="1200" u="none">
                <a:solidFill>
                  <a:srgbClr val="FFFFFF"/>
                </a:solidFill>
                <a:latin typeface="Calibri"/>
              </a:rPr>
              <a:t>50 mg zoloft during pregnancy</a:t>
            </a:r>
            <a:br/>
            <a:r>
              <a:rPr b="false" i="false" strike="noStrike" sz="1200" u="none">
                <a:solidFill>
                  <a:srgbClr val="FFFFFF"/>
                </a:solidFill>
                <a:latin typeface="Calibri"/>
              </a:rPr>
              <a:t>zoloft coupon</a:t>
            </a:r>
            <a:br/>
            <a:r>
              <a:rPr b="false" i="false" strike="noStrike" sz="1200" u="none">
                <a:solidFill>
                  <a:srgbClr val="FFFFFF"/>
                </a:solidFill>
                <a:latin typeface="Calibri"/>
              </a:rPr>
              <a:t>safe buy zoloft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sertraline 50 mg tablets generic zoloft</a:t>
            </a:r>
            <a:br/>
            <a:r>
              <a:rPr b="false" i="false" strike="noStrike" sz="1200" u="none">
                <a:solidFill>
                  <a:srgbClr val="FFFFFF"/>
                </a:solidFill>
                <a:latin typeface="Calibri"/>
              </a:rPr>
              <a:t>price of zoloft</a:t>
            </a:r>
            <a:br/>
            <a:r>
              <a:rPr b="false" i="false" strike="noStrike" sz="1200" u="none">
                <a:solidFill>
                  <a:srgbClr val="FFFFFF"/>
                </a:solidFill>
                <a:latin typeface="Calibri"/>
              </a:rPr>
              <a:t>zoloft commercial</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mg of zoloft</a:t>
            </a:r>
            <a:br/>
            <a:r>
              <a:rPr b="false" i="false" strike="noStrike" sz="1200" u="none">
                <a:solidFill>
                  <a:srgbClr val="FFFFFF"/>
                </a:solidFill>
                <a:latin typeface="Calibri"/>
              </a:rPr>
              <a:t>zoloft price</a:t>
            </a:r>
            <a:br/>
            <a:r>
              <a:rPr b="false" i="false" strike="noStrike" sz="1200" u="none">
                <a:solidFill>
                  <a:srgbClr val="FFFFFF"/>
                </a:solidFill>
                <a:latin typeface="Calibri"/>
              </a:rPr>
              <a:t>200 mg of zoloft for ocd</a:t>
            </a:r>
            <a:br/>
            <a:r>
              <a:rPr b="false" i="false" strike="noStrike" sz="1200" u="none">
                <a:solidFill>
                  <a:srgbClr val="FFFFFF"/>
                </a:solidFill>
                <a:latin typeface="Calibri"/>
              </a:rPr>
              <a:t>150 mg zoloft for anxiety</a:t>
            </a:r>
            <a:br/>
            <a:r>
              <a:rPr b="false" i="false" strike="noStrike" sz="1200" u="none">
                <a:solidFill>
                  <a:srgbClr val="FFFFFF"/>
                </a:solidFill>
                <a:latin typeface="Calibri"/>
              </a:rPr>
              <a:t>will 100mg zoloft get you high</a:t>
            </a:r>
            <a:br/>
            <a:r>
              <a:rPr b="false" i="false" strike="noStrike" sz="1200" u="none">
                <a:solidFill>
                  <a:srgbClr val="FFFFFF"/>
                </a:solidFill>
                <a:latin typeface="Calibri"/>
              </a:rPr>
              <a:t>does zoloft come 150 mg tablets</a:t>
            </a:r>
            <a:br/>
            <a:r>
              <a:rPr b="false" i="false" strike="noStrike" sz="1200" u="none">
                <a:solidFill>
                  <a:srgbClr val="FFFFFF"/>
                </a:solidFill>
                <a:latin typeface="Calibri"/>
              </a:rPr>
              <a:t>much does generic zoloft cost</a:t>
            </a:r>
            <a:br/>
            <a:r>
              <a:rPr b="false" i="false" strike="noStrike" sz="1200" u="none">
                <a:solidFill>
                  <a:srgbClr val="FFFFFF"/>
                </a:solidFill>
                <a:latin typeface="Calibri"/>
              </a:rPr>
              <a:t>I think it depends on your hair type, thickness, style etc</a:t>
            </a:r>
            <a:br/>
            <a:r>
              <a:rPr b="false" i="false" strike="noStrike" sz="1200" u="none">
                <a:solidFill>
                  <a:srgbClr val="FFFFFF"/>
                </a:solidFill>
                <a:latin typeface="Calibri"/>
              </a:rPr>
              <a:t>how much does zoloft cost in australia</a:t>
            </a:r>
            <a:br/>
            <a:r>
              <a:rPr b="false" i="false" strike="noStrike" sz="1200" u="none">
                <a:solidFill>
                  <a:srgbClr val="FFFFFF"/>
                </a:solidFill>
                <a:latin typeface="Calibri"/>
              </a:rPr>
              <a:t>is 50 mg of zoloft a lot</a:t>
            </a:r>
            <a:br/>
            <a:r>
              <a:rPr b="false" i="false" strike="noStrike" sz="1200" u="none">
                <a:solidFill>
                  <a:srgbClr val="FFFFFF"/>
                </a:solidFill>
                <a:latin typeface="Calibri"/>
              </a:rPr>
              <a:t>zoloft over the counter equivalent</a:t>
            </a:r>
            <a:br/>
            <a:r>
              <a:rPr b="false" i="false" strike="noStrike" sz="1200" u="none">
                <a:solidFill>
                  <a:srgbClr val="FFFFFF"/>
                </a:solidFill>
                <a:latin typeface="Calibri"/>
              </a:rPr>
              <a:t>This is just an image that someone made up to scare people</a:t>
            </a:r>
            <a:br/>
            <a:r>
              <a:rPr b="false" i="false" strike="noStrike" sz="1200" u="none">
                <a:solidFill>
                  <a:srgbClr val="FFFFFF"/>
                </a:solidFill>
                <a:latin typeface="Calibri"/>
              </a:rPr>
              <a:t>zoloft pills color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use this medication if you have a scalp infection</a:t>
            </a:r>
            <a:br/>
            <a:r>
              <a:rPr b="false" i="false" strike="noStrike" sz="1200" u="none">
                <a:solidFill>
                  <a:srgbClr val="FFFFFF"/>
                </a:solidFill>
                <a:latin typeface="Calibri"/>
              </a:rPr>
              <a:t>zoloft buy no prescription</a:t>
            </a:r>
            <a:br/>
            <a:r>
              <a:rPr b="false" i="false" strike="noStrike" sz="1200" u="none">
                <a:solidFill>
                  <a:srgbClr val="FFFFFF"/>
                </a:solidFill>
                <a:latin typeface="Calibri"/>
              </a:rPr>
              <a:t>zoloft 300 mg a day</a:t>
            </a:r>
            <a:br/>
            <a:r>
              <a:rPr b="false" i="false" strike="noStrike" sz="1200" u="none">
                <a:solidFill>
                  <a:srgbClr val="FFFFFF"/>
                </a:solidFill>
                <a:latin typeface="Calibri"/>
              </a:rPr>
              <a:t>zoloft 150 mg tablet</a:t>
            </a:r>
            <a:br/>
            <a:r>
              <a:rPr b="false" i="false" strike="noStrike" sz="1200" u="none">
                <a:solidFill>
                  <a:srgbClr val="FFFFFF"/>
                </a:solidFill>
                <a:latin typeface="Calibri"/>
              </a:rPr>
              <a:t>zoloft over the counter</a:t>
            </a:r>
            <a:br/>
            <a:r>
              <a:rPr b="false" i="false" strike="noStrike" sz="1200" u="none">
                <a:solidFill>
                  <a:srgbClr val="FFFFFF"/>
                </a:solidFill>
                <a:latin typeface="Calibri"/>
              </a:rPr>
              <a:t>500 mg zoloft</a:t>
            </a:r>
            <a:br/>
            <a:r>
              <a:rPr b="false" i="false" strike="noStrike" sz="1200" u="none">
                <a:solidFill>
                  <a:srgbClr val="FFFFFF"/>
                </a:solidFill>
                <a:latin typeface="Calibri"/>
              </a:rPr>
              <a:t>Deteriorating quality of life may cause emotional distress including symptoms of anxiety and depression</a:t>
            </a:r>
            <a:br/>
            <a:r>
              <a:rPr b="false" i="false" strike="noStrike" sz="1200" u="none">
                <a:solidFill>
                  <a:srgbClr val="FFFFFF"/>
                </a:solidFill>
                <a:latin typeface="Calibri"/>
              </a:rPr>
              <a:t>i took 300 mg of zoloft</a:t>
            </a:r>
            <a:br/>
            <a:r>
              <a:rPr b="false" i="false" strike="noStrike" sz="1200" u="none">
                <a:solidFill>
                  <a:srgbClr val="FFFFFF"/>
                </a:solidFill>
                <a:latin typeface="Calibri"/>
              </a:rPr>
              <a:t>zoloft insomnia go away</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sertraline generic cost</a:t>
            </a:r>
            <a:br/>
            <a:r>
              <a:rPr b="false" i="false" strike="noStrike" sz="1200" u="none">
                <a:solidFill>
                  <a:srgbClr val="FFFFFF"/>
                </a:solidFill>
                <a:latin typeface="Calibri"/>
              </a:rPr>
              <a:t>generic zoloft cost rite aid</a:t>
            </a:r>
            <a:br/>
            <a:r>
              <a:rPr b="false" i="false" strike="noStrike" sz="1200" u="none">
                <a:solidFill>
                  <a:srgbClr val="FFFFFF"/>
                </a:solidFill>
                <a:latin typeface="Calibri"/>
              </a:rPr>
              <a:t>online zoloft prescription</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zoloft street value</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50 mg zoloft anxiety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would like to investigate whether you have a case for filing a birth defect lawsuit involving use of Prevacid, please contact our lawyers at Alonso Krangle LLP</a:t>
            </a:r>
            <a:br/>
            <a:r>
              <a:rPr b="false" i="false" strike="noStrike" sz="1200" u="none">
                <a:solidFill>
                  <a:srgbClr val="FFFFFF"/>
                </a:solidFill>
                <a:latin typeface="Calibri"/>
              </a:rPr>
              <a:t>discount zoloft no prescription</a:t>
            </a:r>
            <a:br/>
            <a:r>
              <a:rPr b="false" i="false" strike="noStrike" sz="1200" u="none">
                <a:solidFill>
                  <a:srgbClr val="FFFFFF"/>
                </a:solidFill>
                <a:latin typeface="Calibri"/>
              </a:rPr>
              <a:t>zoloft 200 mg daily</a:t>
            </a:r>
            <a:br/>
            <a:r>
              <a:rPr b="false" i="false" strike="noStrike" sz="1200" u="none">
                <a:solidFill>
                  <a:srgbClr val="FFFFFF"/>
                </a:solidFill>
                <a:latin typeface="Calibri"/>
              </a:rPr>
              <a:t>250 mg zoloft for ocd</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zoloft 75 mg tabs</a:t>
            </a:r>
            <a:br/>
            <a:r>
              <a:rPr b="false" i="false" strike="noStrike" sz="1200" u="none">
                <a:solidFill>
                  <a:srgbClr val="FFFFFF"/>
                </a:solidFill>
                <a:latin typeface="Calibri"/>
              </a:rPr>
              <a:t>mail order zoloft</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zoloft for depression in elderly</a:t>
            </a:r>
            <a:br/>
            <a:r>
              <a:rPr b="false" i="false" strike="noStrike" sz="1200" u="none">
                <a:solidFill>
                  <a:srgbClr val="FFFFFF"/>
                </a:solidFill>
                <a:latin typeface="Calibri"/>
              </a:rPr>
              <a:t>25 mg of zoloft</a:t>
            </a:r>
            <a:br/>
            <a:r>
              <a:rPr b="false" i="false" strike="noStrike" sz="1200" u="none">
                <a:solidFill>
                  <a:srgbClr val="FFFFFF"/>
                </a:solidFill>
                <a:latin typeface="Calibri"/>
              </a:rPr>
              <a:t>where can i buy zoloft</a:t>
            </a:r>
            <a:br/>
            <a:r>
              <a:rPr b="false" i="false" strike="noStrike" sz="1200" u="none">
                <a:solidFill>
                  <a:srgbClr val="FFFFFF"/>
                </a:solidFill>
                <a:latin typeface="Calibri"/>
              </a:rPr>
              <a:t>buy sertraline online uk</a:t>
            </a:r>
            <a:br/>
            <a:r>
              <a:rPr b="false" i="false" strike="noStrike" sz="1200" u="none">
                <a:solidFill>
                  <a:srgbClr val="FFFFFF"/>
                </a:solidFill>
                <a:latin typeface="Calibri"/>
              </a:rPr>
              <a:t>I just asked a similar question except I did switch last year and it was horrible</a:t>
            </a:r>
            <a:br/>
            <a:r>
              <a:rPr b="false" i="false" strike="noStrike" sz="1200" u="none">
                <a:solidFill>
                  <a:srgbClr val="FFFFFF"/>
                </a:solidFill>
                <a:latin typeface="Calibri"/>
              </a:rPr>
              <a:t>zoloft 100 mg daily</a:t>
            </a:r>
            <a:br/>
            <a:r>
              <a:rPr b="false" i="false" strike="noStrike" sz="1200" u="none">
                <a:solidFill>
                  <a:srgbClr val="FFFFFF"/>
                </a:solidFill>
                <a:latin typeface="Calibri"/>
              </a:rPr>
              <a:t>Excessive tiredness and dizziness may put you at risk of accidents.</a:t>
            </a:r>
            <a:br/>
            <a:r>
              <a:rPr b="false" i="false" strike="noStrike" sz="1200" u="none">
                <a:solidFill>
                  <a:srgbClr val="FFFFFF"/>
                </a:solidFill>
                <a:latin typeface="Calibri"/>
              </a:rPr>
              <a:t>150 mg of zoloft</a:t>
            </a:r>
            <a:br/>
            <a:r>
              <a:rPr b="false" i="false" strike="noStrike" sz="1200" u="none">
                <a:solidFill>
                  <a:srgbClr val="FFFFFF"/>
                </a:solidFill>
                <a:latin typeface="Calibri"/>
              </a:rPr>
              <a:t>zoloft 100mg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can i buy zoloft over the counter</a:t>
            </a:r>
            <a:br/>
            <a:r>
              <a:rPr b="false" i="false" strike="noStrike" sz="1200" u="none">
                <a:solidFill>
                  <a:srgbClr val="FFFFFF"/>
                </a:solidFill>
                <a:latin typeface="Calibri"/>
              </a:rPr>
              <a:t>Ampicillin Capsules, USP, 500 mg/capsule: Each capsule contains ampicillin trihydrate equivalent to 500 mg ampicillin</a:t>
            </a:r>
            <a:br/>
            <a:r>
              <a:rPr b="false" i="false" strike="noStrike" sz="1200" u="none">
                <a:solidFill>
                  <a:srgbClr val="FFFFFF"/>
                </a:solidFill>
                <a:latin typeface="Calibri"/>
              </a:rPr>
              <a:t>children taking zoloft for ocd</a:t>
            </a:r>
            <a:br/>
            <a:r>
              <a:rPr b="false" i="false" strike="noStrike" sz="1200" u="none">
                <a:solidFill>
                  <a:srgbClr val="FFFFFF"/>
                </a:solidFill>
                <a:latin typeface="Calibri"/>
              </a:rPr>
              <a:t>trouble sleeping taking zoloft</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over the counter substitute for zoloft</a:t>
            </a:r>
            <a:br/>
            <a:r>
              <a:rPr b="false" i="false" strike="noStrike" sz="1200" u="none">
                <a:solidFill>
                  <a:srgbClr val="FFFFFF"/>
                </a:solidFill>
                <a:latin typeface="Calibri"/>
              </a:rPr>
              <a:t>50 mg zoloft safe during pregnancy</a:t>
            </a:r>
            <a:br/>
            <a:r>
              <a:rPr b="false" i="false" strike="noStrike" sz="1200" u="none">
                <a:solidFill>
                  <a:srgbClr val="FFFFFF"/>
                </a:solidFill>
                <a:latin typeface="Calibri"/>
              </a:rPr>
              <a:t>journal articles on zoloft</a:t>
            </a:r>
            <a:br/>
            <a:r>
              <a:rPr b="false" i="false" strike="noStrike" sz="1200" u="none">
                <a:solidFill>
                  <a:srgbClr val="FFFFFF"/>
                </a:solidFill>
                <a:latin typeface="Calibri"/>
              </a:rPr>
              <a:t>ltimos aos, walgreens ser elegible debido</a:t>
            </a:r>
            <a:br/>
            <a:r>
              <a:rPr b="false" i="false" strike="noStrike" sz="1200" u="none">
                <a:solidFill>
                  <a:srgbClr val="FFFFFF"/>
                </a:solidFill>
                <a:latin typeface="Calibri"/>
              </a:rPr>
              <a:t>buy generic zoloft</a:t>
            </a:r>
            <a:br/>
            <a:r>
              <a:rPr b="false" i="false" strike="noStrike" sz="1200" u="none">
                <a:solidFill>
                  <a:srgbClr val="FFFFFF"/>
                </a:solidFill>
                <a:latin typeface="Calibri"/>
              </a:rPr>
              <a:t>800 mg zoloft</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zoloft 25 mg for depression</a:t>
            </a:r>
            <a:br/>
            <a:r>
              <a:rPr b="false" i="false" strike="noStrike" sz="1200" u="none">
                <a:solidFill>
                  <a:srgbClr val="FFFFFF"/>
                </a:solidFill>
                <a:latin typeface="Calibri"/>
              </a:rPr>
              <a:t>zoloft no prescription canada</a:t>
            </a:r>
            <a:br/>
            <a:r>
              <a:rPr b="false" i="false" strike="noStrike" sz="1200" u="none">
                <a:solidFill>
                  <a:srgbClr val="FFFFFF"/>
                </a:solidFill>
                <a:latin typeface="Calibri"/>
              </a:rPr>
              <a:t>zoloft 100 mg recreational</a:t>
            </a:r>
            <a:br/>
            <a:r>
              <a:rPr b="false" i="false" strike="noStrike" sz="1200" u="none">
                <a:solidFill>
                  <a:srgbClr val="FFFFFF"/>
                </a:solidFill>
                <a:latin typeface="Calibri"/>
              </a:rPr>
              <a:t>zoloft euphoria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medication is classified as a potassium-sparing diuretic, which is also used to treat low potassium levels in the blood</a:t>
            </a:r>
            <a:br/>
            <a:r>
              <a:rPr b="false" i="false" strike="noStrike" sz="1200" u="none">
                <a:solidFill>
                  <a:srgbClr val="FFFFFF"/>
                </a:solidFill>
                <a:latin typeface="Calibri"/>
              </a:rPr>
              <a:t>generic zoloft online</a:t>
            </a:r>
            <a:br/>
            <a:r>
              <a:rPr b="false" i="false" strike="noStrike" sz="1200" u="none">
                <a:solidFill>
                  <a:srgbClr val="FFFFFF"/>
                </a:solidFill>
                <a:latin typeface="Calibri"/>
              </a:rPr>
              <a:t>zoloft 25 mg weight loss</a:t>
            </a:r>
            <a:br/>
            <a:r>
              <a:rPr b="false" i="false" strike="noStrike" sz="1200" u="none">
                <a:solidFill>
                  <a:srgbClr val="FFFFFF"/>
                </a:solidFill>
                <a:latin typeface="Calibri"/>
              </a:rPr>
              <a:t>is 50mg of zoloft a lot</a:t>
            </a:r>
            <a:br/>
            <a:r>
              <a:rPr b="false" i="false" strike="noStrike" sz="1200" u="none">
                <a:solidFill>
                  <a:srgbClr val="FFFFFF"/>
                </a:solidFill>
                <a:latin typeface="Calibri"/>
              </a:rPr>
              <a:t>cheap zoloft online</a:t>
            </a:r>
            <a:br/>
            <a:r>
              <a:rPr b="false" i="false" strike="noStrike" sz="1200" u="none">
                <a:solidFill>
                  <a:srgbClr val="FFFFFF"/>
                </a:solidFill>
                <a:latin typeface="Calibri"/>
              </a:rPr>
              <a:t>having trouble sleeping zoloft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Zoloft Discount Program - Buy Sertraline Online Uk</dc:title>
  <dc:description>Zoloft 100mg price, zoloft mg daily, zoloft trouble sleeping, zoloft weight loss 2012, price of zoloft, online zoloft prescription, where can i buy zoloft</dc:description>
  <dc:subject>Zoloft Discount Program - Buy Sertraline Online Uk</dc:subject>
  <cp:keywords>50 mg zoloft for ocd, zoloft discount coupons, zoloft manufacturer coupon, zoloft 200 mg, zoloft commercial original, zoloft 100mg high, zoloft versus generic sertraline, street value zoloft 100mg, price of zoloft, zoloft no prescription canada</cp:keywords>
  <cp:category/>
</cp:coreProperties>
</file>