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0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0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0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6109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Ondansetron 4 Mg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iv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Your Dr should not have put you on both Look it up.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ondansetron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odt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8mg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o.o honestly, it scared the shit out of me when I first saw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zofran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8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neck lift should not adversely affect your medication, but you need both of your doctors to discuss your case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odt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zofran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ondansetron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ondansetron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careful these days about my caffeine consumption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8mg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iv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4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 mg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has a degree in Biology from The Tel-Aviv University (1975), carried research in botany and then graduated from the School of Pharmacy, Hebrew University of Jerusalem (1982)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4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costs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ondansetron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ondansetron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zofran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ondansetron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zofran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Any doctors advice about bouncing the drug up and down depending on how you are feeling is just plain wrong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ondansetron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Also, prescription drug prices fluctuate regularly in the marketplace."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odt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4mg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buy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such a lot indubitably will make certain to do not overlook this web site and give it a look {on a constant basis|regularly}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ondansetron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cheap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want my daughter to have freedom and she can have that in Australia more than here in India,0M he says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zofran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Yes, the color of the pills are just a coincidence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ondansetron zofran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One week of coconut oil and a few butt-soaks later, the rash was gone Other remedies have not worked, even after weeks of treatment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ondansetron online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2015-12-20T01:17:12+04:00</dcterms:created>
  <dcterms:modified xsi:type="dcterms:W3CDTF">2015-12-20T01:17:12+04:00</dcterms:modified>
  <dc:title>Purchase Ondansetron - Buy Cheap Zofran</dc:title>
  <dc:description>Odt zofran, ondansetron 8mg, order zofran, ondansetron 4 mg, buy cheap ondansetron, cost zofran, ondansetron online</dc:description>
  <dc:subject>Purchase Ondansetron - Buy Cheap Zofran</dc:subject>
  <cp:keywords>buy ondansetron, ondansetron odt, zofran 8 mg, generic zofran, zofran 4 mg, purchase zofran, zofran 4, order zofran, cost zofran, ondansetron 4mg</cp:keywords>
  <cp:category/>
</cp:coreProperties>
</file>