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082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083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084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085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Order Zetia Online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zetia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zetia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According to the latest studies, Motrin can also be used as a deterrent to Alzheimer&amp;rsquo;s Disease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Food and Drug Administration (FDA) official responsible for evaluating adverse drug effects during the approval process of Prozac repeatedly warned that the drug could have this effect.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discount zetia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piumino moncler modello jura Los angeles pi ratchayant stagion dl politica dl finanza crtificato il ritorno dgli anni Ottanta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ezetimibe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zetia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Nonhormonal contraception should be considered in women with uncontrolled dyslipidemias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coupon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zetia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ezetimibe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Untuk kondisi ringan sebesar 100 &amp;mdash; 200 mg per hari, untuk kondisi sedang 300 &amp;mdash; 600 mg per hari, dan untuk kondisi berat sebesar 700 sampai 900 mg per hari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zetia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ezetimibe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zetia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ezetimibe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ezetimibe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zetia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ezetimibe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zetia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discount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zetia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Different chemotherapy combinations are continually being evaluated in an attempt to produce the greatest survival time coupled with improved quality of life for patients with this disease.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ezetimibe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ezetimibe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10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 not feel "emotionless" Actually I am more excited than ever about love and relationships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discount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zetia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said if I sleep better it will go away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pi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zetia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cholesterol zetia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zetia price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2015-12-20T01:17:12+04:00</dcterms:created>
  <dcterms:modified xsi:type="dcterms:W3CDTF">2015-12-20T01:17:12+04:00</dcterms:modified>
  <dc:title>Zetia Cost - Zetia Discount</dc:title>
  <dc:description>Zetia cost, order ezetimibe, zetia coupon, zetia 20 mg, zetia mg, order zetia, cholesterol zetia</dc:description>
  <dc:subject>Zetia Cost - Zetia Discount</dc:subject>
  <cp:keywords>zetia online, zetia 20 mg, cost of zetia, buy ezetimibe online, what is zetia, order zetia, buy ezetimibe, zetia prices, zetia 10 mg tablet, buy zetia online</cp:keywords>
  <cp:category/>
</cp:coreProperties>
</file>