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4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5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6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Where Buy Xenical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cheapest</a:t>
            </a:r>
            <a:br/>
            <a:r>
              <a:rPr b="false" i="false" strike="noStrike" sz="1200" u="none">
                <a:solidFill>
                  <a:srgbClr val="FFFFFF"/>
                </a:solidFill>
                <a:latin typeface="Calibri"/>
              </a:rPr>
              <a:t>generico dello xenical</a:t>
            </a:r>
            <a:br/>
            <a:r>
              <a:rPr b="false" i="false" strike="noStrike" sz="1200" u="none">
                <a:solidFill>
                  <a:srgbClr val="FFFFFF"/>
                </a:solidFill>
                <a:latin typeface="Calibri"/>
              </a:rPr>
              <a:t>xenical 120 mg prix pharmacie</a:t>
            </a:r>
            <a:br/>
            <a:r>
              <a:rPr b="false" i="false" strike="noStrike" sz="1200" u="none">
                <a:solidFill>
                  <a:srgbClr val="FFFFFF"/>
                </a:solidFill>
                <a:latin typeface="Calibri"/>
              </a:rPr>
              <a:t>xenical 120 mg capsule rigide</a:t>
            </a:r>
            <a:br/>
            <a:r>
              <a:rPr b="false" i="false" strike="noStrike" sz="1200" u="none">
                <a:solidFill>
                  <a:srgbClr val="FFFFFF"/>
                </a:solidFill>
                <a:latin typeface="Calibri"/>
              </a:rPr>
              <a:t>xenical generic price</a:t>
            </a:r>
            <a:br/>
            <a:r>
              <a:rPr b="false" i="false" strike="noStrike" sz="1200" u="none">
                <a:solidFill>
                  <a:srgbClr val="FFFFFF"/>
                </a:solidFill>
                <a:latin typeface="Calibri"/>
              </a:rPr>
              <a:t>xenical 120mg capsules 84</a:t>
            </a:r>
            <a:br/>
            <a:r>
              <a:rPr b="false" i="false" strike="noStrike" sz="1200" u="none">
                <a:solidFill>
                  <a:srgbClr val="FFFFFF"/>
                </a:solidFill>
                <a:latin typeface="Calibri"/>
              </a:rPr>
              <a:t>www.rxlist.com/xenical-drug.htm</a:t>
            </a:r>
            <a:br/>
            <a:r>
              <a:rPr b="false" i="false" strike="noStrike" sz="1200" u="none">
                <a:solidFill>
                  <a:srgbClr val="FFFFFF"/>
                </a:solidFill>
                <a:latin typeface="Calibri"/>
              </a:rPr>
              <a:t>xenical manipulado</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tem generico do xenical</a:t>
            </a:r>
            <a:br/>
            <a:r>
              <a:rPr b="false" i="false" strike="noStrike" sz="1200" u="none">
                <a:solidFill>
                  <a:srgbClr val="FFFFFF"/>
                </a:solidFill>
                <a:latin typeface="Calibri"/>
              </a:rPr>
              <a:t>xenical 120 mg canada</a:t>
            </a:r>
            <a:br/>
            <a:r>
              <a:rPr b="false" i="false" strike="noStrike" sz="1200" u="none">
                <a:solidFill>
                  <a:srgbClr val="FFFFFF"/>
                </a:solidFill>
                <a:latin typeface="Calibri"/>
              </a:rPr>
              <a:t>xenical prescription weight loss</a:t>
            </a:r>
            <a:br/>
            <a:r>
              <a:rPr b="false" i="false" strike="noStrike" sz="1200" u="none">
                <a:solidFill>
                  <a:srgbClr val="FFFFFF"/>
                </a:solidFill>
                <a:latin typeface="Calibri"/>
              </a:rPr>
              <a:t>However, tenderness in the muscles near the skull is often present.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xenical peru</a:t>
            </a:r>
            <a:br/>
            <a:r>
              <a:rPr b="false" i="false" strike="noStrike" sz="1200" u="none">
                <a:solidFill>
                  <a:srgbClr val="FFFFFF"/>
                </a:solidFill>
                <a:latin typeface="Calibri"/>
              </a:rPr>
              <a:t>cheap xenical pills</a:t>
            </a:r>
            <a:br/>
            <a:r>
              <a:rPr b="false" i="false" strike="noStrike" sz="1200" u="none">
                <a:solidFill>
                  <a:srgbClr val="FFFFFF"/>
                </a:solidFill>
                <a:latin typeface="Calibri"/>
              </a:rPr>
              <a:t>buy xenical online no prescription</a:t>
            </a:r>
            <a:br/>
            <a:r>
              <a:rPr b="false" i="false" strike="noStrike" sz="1200" u="none">
                <a:solidFill>
                  <a:srgbClr val="FFFFFF"/>
                </a:solidFill>
                <a:latin typeface="Calibri"/>
              </a:rPr>
              <a:t>Retin A cream is commonly used to treat deep wrinkles, face wrinkles, eye wrinkles, forehead wrinkles while Adapalene is commonly used to treat acne vulgaris and pimples</a:t>
            </a:r>
            <a:br/>
            <a:r>
              <a:rPr b="false" i="false" strike="noStrike" sz="1200" u="none">
                <a:solidFill>
                  <a:srgbClr val="FFFFFF"/>
                </a:solidFill>
                <a:latin typeface="Calibri"/>
              </a:rPr>
              <a:t>hay generico de xenical</a:t>
            </a:r>
            <a:br/>
            <a:r>
              <a:rPr b="false" i="false" strike="noStrike" sz="1200" u="none">
                <a:solidFill>
                  <a:srgbClr val="FFFFFF"/>
                </a:solidFill>
                <a:latin typeface="Calibri"/>
              </a:rPr>
              <a:t>cost xenical philippines</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non prescription xenical</a:t>
            </a:r>
            <a:br/>
            <a:r>
              <a:rPr b="false" i="false" strike="noStrike" sz="1200" u="none">
                <a:solidFill>
                  <a:srgbClr val="FFFFFF"/>
                </a:solidFill>
                <a:latin typeface="Calibri"/>
              </a:rPr>
              <a:t>where can i buy xenical tablets online</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xenical no prescription australia</a:t>
            </a:r>
            <a:br/>
            <a:r>
              <a:rPr b="false" i="false" strike="noStrike" sz="1200" u="none">
                <a:solidFill>
                  <a:srgbClr val="FFFFFF"/>
                </a:solidFill>
                <a:latin typeface="Calibri"/>
              </a:rPr>
              <a:t>Your cash is being counted venlor xr 150 Bobby Ryan, facing the Hurricanes for the first time as a member of the Senators, has mustered just two assists in five previous meetings while with Anaheim</a:t>
            </a:r>
            <a:br/>
            <a:r>
              <a:rPr b="false" i="false" strike="noStrike" sz="1200" u="none">
                <a:solidFill>
                  <a:srgbClr val="FFFFFF"/>
                </a:solidFill>
                <a:latin typeface="Calibri"/>
              </a:rPr>
              <a:t>xenical cheap australia</a:t>
            </a:r>
            <a:br/>
            <a:r>
              <a:rPr b="false" i="false" strike="noStrike" sz="1200" u="none">
                <a:solidFill>
                  <a:srgbClr val="FFFFFF"/>
                </a:solidFill>
                <a:latin typeface="Calibri"/>
              </a:rPr>
              <a:t>buy xenical online usa</a:t>
            </a:r>
            <a:br/>
            <a:r>
              <a:rPr b="false" i="false" strike="noStrike" sz="1200" u="none">
                <a:solidFill>
                  <a:srgbClr val="FFFFFF"/>
                </a:solidFill>
                <a:latin typeface="Calibri"/>
              </a:rPr>
              <a:t>existe generico xenical brasil</a:t>
            </a:r>
            <a:br/>
            <a:r>
              <a:rPr b="false" i="false" strike="noStrike" sz="1200" u="none">
                <a:solidFill>
                  <a:srgbClr val="FFFFFF"/>
                </a:solidFill>
                <a:latin typeface="Calibri"/>
              </a:rPr>
              <a:t>cheap xenical for sale</a:t>
            </a:r>
            <a:br/>
            <a:r>
              <a:rPr b="false" i="false" strike="noStrike" sz="1200" u="none">
                <a:solidFill>
                  <a:srgbClr val="FFFFFF"/>
                </a:solidFill>
                <a:latin typeface="Calibri"/>
              </a:rPr>
              <a:t>xenical 120mg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buy xenical</a:t>
            </a:r>
            <a:br/>
            <a:r>
              <a:rPr b="false" i="false" strike="noStrike" sz="1200" u="none">
                <a:solidFill>
                  <a:srgbClr val="FFFFFF"/>
                </a:solidFill>
                <a:latin typeface="Calibri"/>
              </a:rPr>
              <a:t>cost xenical south africa</a:t>
            </a:r>
            <a:br/>
            <a:r>
              <a:rPr b="false" i="false" strike="noStrike" sz="1200" u="none">
                <a:solidFill>
                  <a:srgbClr val="FFFFFF"/>
                </a:solidFill>
                <a:latin typeface="Calibri"/>
              </a:rPr>
              <a:t>xenical male enhancement</a:t>
            </a:r>
            <a:br/>
            <a:r>
              <a:rPr b="false" i="false" strike="noStrike" sz="1200" u="none">
                <a:solidFill>
                  <a:srgbClr val="FFFFFF"/>
                </a:solidFill>
                <a:latin typeface="Calibri"/>
              </a:rPr>
              <a:t>where can i buy xenical diet pills</a:t>
            </a:r>
            <a:br/>
            <a:r>
              <a:rPr b="false" i="false" strike="noStrike" sz="1200" u="none">
                <a:solidFill>
                  <a:srgbClr val="FFFFFF"/>
                </a:solidFill>
                <a:latin typeface="Calibri"/>
              </a:rPr>
              <a:t>Borderline elevations of one or more liver tests may occur in up to 15% of patients taking NSAIDs, including indomethacin</a:t>
            </a:r>
            <a:br/>
            <a:r>
              <a:rPr b="false" i="false" strike="noStrike" sz="1200" u="none">
                <a:solidFill>
                  <a:srgbClr val="FFFFFF"/>
                </a:solidFill>
                <a:latin typeface="Calibri"/>
              </a:rPr>
              <a:t>xenical cheap price</a:t>
            </a:r>
            <a:br/>
            <a:r>
              <a:rPr b="false" i="false" strike="noStrike" sz="1200" u="none">
                <a:solidFill>
                  <a:srgbClr val="FFFFFF"/>
                </a:solidFill>
                <a:latin typeface="Calibri"/>
              </a:rPr>
              <a:t>I take vitamins, exercise and try to maintain a healthy life</a:t>
            </a:r>
            <a:br/>
            <a:r>
              <a:rPr b="false" i="false" strike="noStrike" sz="1200" u="none">
                <a:solidFill>
                  <a:srgbClr val="FFFFFF"/>
                </a:solidFill>
                <a:latin typeface="Calibri"/>
              </a:rPr>
              <a:t>xenical price in the philippines</a:t>
            </a:r>
            <a:br/>
            <a:r>
              <a:rPr b="false" i="false" strike="noStrike" sz="1200" u="none">
                <a:solidFill>
                  <a:srgbClr val="FFFFFF"/>
                </a:solidFill>
                <a:latin typeface="Calibri"/>
              </a:rPr>
              <a:t>In 1910, when it flowered again, it caught the eye of Bliss&amp;rsquo;s 10-year-old niece Phyllis</a:t>
            </a:r>
            <a:br/>
            <a:r>
              <a:rPr b="false" i="false" strike="noStrike" sz="1200" u="none">
                <a:solidFill>
                  <a:srgbClr val="FFFFFF"/>
                </a:solidFill>
                <a:latin typeface="Calibri"/>
              </a:rPr>
              <a:t>remedio generico de xenical</a:t>
            </a:r>
            <a:br/>
            <a:r>
              <a:rPr b="false" i="false" strike="noStrike" sz="1200" u="none">
                <a:solidFill>
                  <a:srgbClr val="FFFFFF"/>
                </a:solidFill>
                <a:latin typeface="Calibri"/>
              </a:rPr>
              <a:t>no prescription xenical</a:t>
            </a:r>
            <a:br/>
            <a:r>
              <a:rPr b="false" i="false" strike="noStrike" sz="1200" u="none">
                <a:solidFill>
                  <a:srgbClr val="FFFFFF"/>
                </a:solidFill>
                <a:latin typeface="Calibri"/>
              </a:rPr>
              <a:t>xenical causing constipation</a:t>
            </a:r>
            <a:br/>
            <a:r>
              <a:rPr b="false" i="false" strike="noStrike" sz="1200" u="none">
                <a:solidFill>
                  <a:srgbClr val="FFFFFF"/>
                </a:solidFill>
                <a:latin typeface="Calibri"/>
              </a:rPr>
              <a:t>xenical online uk</a:t>
            </a:r>
            <a:br/>
            <a:r>
              <a:rPr b="false" i="false" strike="noStrike" sz="1200" u="none">
                <a:solidFill>
                  <a:srgbClr val="FFFFFF"/>
                </a:solidFill>
                <a:latin typeface="Calibri"/>
              </a:rPr>
              <a:t>Later machines had longer life and used delay however I found myself the amount of the</a:t>
            </a:r>
            <a:br/>
            <a:r>
              <a:rPr b="false" i="false" strike="noStrike" sz="1200" u="none">
                <a:solidFill>
                  <a:srgbClr val="FFFFFF"/>
                </a:solidFill>
                <a:latin typeface="Calibri"/>
              </a:rPr>
              <a:t>xenical priceline</a:t>
            </a:r>
            <a:br/>
            <a:r>
              <a:rPr b="false" i="false" strike="noStrike" sz="1200" u="none">
                <a:solidFill>
                  <a:srgbClr val="FFFFFF"/>
                </a:solidFill>
                <a:latin typeface="Calibri"/>
              </a:rPr>
              <a:t>I have been on Gabapentin for 10 years at varying doses due to nerve damage from a 3 level spinal fusion which went not as expected</a:t>
            </a:r>
            <a:br/>
            <a:r>
              <a:rPr b="false" i="false" strike="noStrike" sz="1200" u="none">
                <a:solidFill>
                  <a:srgbClr val="FFFFFF"/>
                </a:solidFill>
                <a:latin typeface="Calibri"/>
              </a:rPr>
              <a:t>buy xenical in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patients with impaired renal function, the elimination half-life of ciprofloxacin is only moderately increased due to extrarenal routes of elimination</a:t>
            </a:r>
            <a:br/>
            <a:r>
              <a:rPr b="false" i="false" strike="noStrike" sz="1200" u="none">
                <a:solidFill>
                  <a:srgbClr val="FFFFFF"/>
                </a:solidFill>
                <a:latin typeface="Calibri"/>
              </a:rPr>
              <a:t>buy xenical uk only</a:t>
            </a:r>
            <a:br/>
            <a:r>
              <a:rPr b="false" i="false" strike="noStrike" sz="1200" u="none">
                <a:solidFill>
                  <a:srgbClr val="FFFFFF"/>
                </a:solidFill>
                <a:latin typeface="Calibri"/>
              </a:rPr>
              <a:t>xenical to buy online</a:t>
            </a:r>
            <a:br/>
            <a:r>
              <a:rPr b="false" i="false" strike="noStrike" sz="1200" u="none">
                <a:solidFill>
                  <a:srgbClr val="FFFFFF"/>
                </a:solidFill>
                <a:latin typeface="Calibri"/>
              </a:rPr>
              <a:t>Hi, I&amp;#039;ve been on Methotrexate for nearly a year now and my Rheumatologist says it&amp;#039;s OK to drink very moderately</a:t>
            </a:r>
            <a:br/>
            <a:r>
              <a:rPr b="false" i="false" strike="noStrike" sz="1200" u="none">
                <a:solidFill>
                  <a:srgbClr val="FFFFFF"/>
                </a:solidFill>
                <a:latin typeface="Calibri"/>
              </a:rPr>
              <a:t>xenical price in mercury drugstore</a:t>
            </a:r>
            <a:br/>
            <a:r>
              <a:rPr b="false" i="false" strike="noStrike" sz="1200" u="none">
                <a:solidFill>
                  <a:srgbClr val="FFFFFF"/>
                </a:solidFill>
                <a:latin typeface="Calibri"/>
              </a:rPr>
              <a:t>xenical 120mg hard capsules</a:t>
            </a:r>
            <a:br/>
            <a:r>
              <a:rPr b="false" i="false" strike="noStrike" sz="1200" u="none">
                <a:solidFill>
                  <a:srgbClr val="FFFFFF"/>
                </a:solidFill>
                <a:latin typeface="Calibri"/>
              </a:rPr>
              <a:t>xenical 120 mg capsulas duras</a:t>
            </a:r>
            <a:br/>
            <a:r>
              <a:rPr b="false" i="false" strike="noStrike" sz="1200" u="none">
                <a:solidFill>
                  <a:srgbClr val="FFFFFF"/>
                </a:solidFill>
                <a:latin typeface="Calibri"/>
              </a:rPr>
              <a:t>costo xenical venezuela</a:t>
            </a:r>
            <a:br/>
            <a:r>
              <a:rPr b="false" i="false" strike="noStrike" sz="1200" u="none">
                <a:solidFill>
                  <a:srgbClr val="FFFFFF"/>
                </a:solidFill>
                <a:latin typeface="Calibri"/>
              </a:rPr>
              <a:t>The doctor said that I do not have an autoimmune disorder and that the dizziness they believe is caused by soft tissue on a CT Scan which they believe is a cholosteatoma</a:t>
            </a:r>
            <a:br/>
            <a:r>
              <a:rPr b="false" i="false" strike="noStrike" sz="1200" u="none">
                <a:solidFill>
                  <a:srgbClr val="FFFFFF"/>
                </a:solidFill>
                <a:latin typeface="Calibri"/>
              </a:rPr>
              <a:t>purchase xenical online</a:t>
            </a:r>
            <a:br/>
            <a:r>
              <a:rPr b="false" i="false" strike="noStrike" sz="1200" u="none">
                <a:solidFill>
                  <a:srgbClr val="FFFFFF"/>
                </a:solidFill>
                <a:latin typeface="Calibri"/>
              </a:rPr>
              <a:t>xenical 120mg cap</a:t>
            </a:r>
            <a:br/>
            <a:r>
              <a:rPr b="false" i="false" strike="noStrike" sz="1200" u="none">
                <a:solidFill>
                  <a:srgbClr val="FFFFFF"/>
                </a:solidFill>
                <a:latin typeface="Calibri"/>
              </a:rPr>
              <a:t>All quote volume is comprehensive and reflects trading in all markets, delayed at least 15 minutes</a:t>
            </a:r>
            <a:br/>
            <a:r>
              <a:rPr b="false" i="false" strike="noStrike" sz="1200" u="none">
                <a:solidFill>
                  <a:srgbClr val="FFFFFF"/>
                </a:solidFill>
                <a:latin typeface="Calibri"/>
              </a:rPr>
              <a:t>xenical price australia</a:t>
            </a:r>
            <a:br/>
            <a:r>
              <a:rPr b="false" i="false" strike="noStrike" sz="1200" u="none">
                <a:solidFill>
                  <a:srgbClr val="FFFFFF"/>
                </a:solidFill>
                <a:latin typeface="Calibri"/>
              </a:rPr>
              <a:t>cheapest xenical uk</a:t>
            </a:r>
            <a:br/>
            <a:r>
              <a:rPr b="false" i="false" strike="noStrike" sz="1200" u="none">
                <a:solidFill>
                  <a:srgbClr val="FFFFFF"/>
                </a:solidFill>
                <a:latin typeface="Calibri"/>
              </a:rPr>
              <a:t>xenical generico italia</a:t>
            </a:r>
            <a:br/>
            <a:r>
              <a:rPr b="false" i="false" strike="noStrike" sz="1200" u="none">
                <a:solidFill>
                  <a:srgbClr val="FFFFFF"/>
                </a:solidFill>
                <a:latin typeface="Calibri"/>
              </a:rPr>
              <a:t>xenical where to buy</a:t>
            </a:r>
            <a:br/>
            <a:r>
              <a:rPr b="false" i="false" strike="noStrike" sz="1200" u="none">
                <a:solidFill>
                  <a:srgbClr val="FFFFFF"/>
                </a:solidFill>
                <a:latin typeface="Calibri"/>
              </a:rPr>
              <a:t>See how I do &amp;mdash; extend this two week period of 6 of 7 pills if I feel like I need to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xenical online south africa</a:t>
            </a:r>
            <a:br/>
            <a:r>
              <a:rPr b="false" i="false" strike="noStrike" sz="1200" u="none">
                <a:solidFill>
                  <a:srgbClr val="FFFFFF"/>
                </a:solidFill>
                <a:latin typeface="Calibri"/>
              </a:rPr>
              <a:t>Synthroid wasn&amp;rsquo;t working well for me, so after 10 years I decided to stop taking it, cold turkey</a:t>
            </a:r>
            <a:br/>
            <a:r>
              <a:rPr b="false" i="false" strike="noStrike" sz="1200" u="none">
                <a:solidFill>
                  <a:srgbClr val="FFFFFF"/>
                </a:solidFill>
                <a:latin typeface="Calibri"/>
              </a:rPr>
              <a:t>can i buy xenical online</a:t>
            </a:r>
            <a:br/>
            <a:r>
              <a:rPr b="false" i="false" strike="noStrike" sz="1200" u="none">
                <a:solidFill>
                  <a:srgbClr val="FFFFFF"/>
                </a:solidFill>
                <a:latin typeface="Calibri"/>
              </a:rPr>
              <a:t>Wanneer de infectie wordt veroorzaakt door bacterin, kan uw huisarts ciprofloxacine voorschrijven.</a:t>
            </a:r>
            <a:br/>
            <a:r>
              <a:rPr b="false" i="false" strike="noStrike" sz="1200" u="none">
                <a:solidFill>
                  <a:srgbClr val="FFFFFF"/>
                </a:solidFill>
                <a:latin typeface="Calibri"/>
              </a:rPr>
              <a:t>xenical costa rica</a:t>
            </a:r>
            <a:br/>
            <a:r>
              <a:rPr b="false" i="false" strike="noStrike" sz="1200" u="none">
                <a:solidFill>
                  <a:srgbClr val="FFFFFF"/>
                </a:solidFill>
                <a:latin typeface="Calibri"/>
              </a:rPr>
              <a:t>xenical prix discount</a:t>
            </a:r>
            <a:br/>
            <a:r>
              <a:rPr b="false" i="false" strike="noStrike" sz="1200" u="none">
                <a:solidFill>
                  <a:srgbClr val="FFFFFF"/>
                </a:solidFill>
                <a:latin typeface="Calibri"/>
              </a:rPr>
              <a:t>xenical generico</a:t>
            </a:r>
            <a:br/>
            <a:r>
              <a:rPr b="false" i="false" strike="noStrike" sz="1200" u="none">
                <a:solidFill>
                  <a:srgbClr val="FFFFFF"/>
                </a:solidFill>
                <a:latin typeface="Calibri"/>
              </a:rPr>
              <a:t>pret xenical 120 mg capsule</a:t>
            </a:r>
            <a:br/>
            <a:r>
              <a:rPr b="false" i="false" strike="noStrike" sz="1200" u="none">
                <a:solidFill>
                  <a:srgbClr val="FFFFFF"/>
                </a:solidFill>
                <a:latin typeface="Calibri"/>
              </a:rPr>
              <a:t>xenical price in india</a:t>
            </a:r>
            <a:br/>
            <a:r>
              <a:rPr b="false" i="false" strike="noStrike" sz="1200" u="none">
                <a:solidFill>
                  <a:srgbClr val="FFFFFF"/>
                </a:solidFill>
                <a:latin typeface="Calibri"/>
              </a:rPr>
              <a:t>do you need prescription buy xenical</a:t>
            </a:r>
            <a:br/>
            <a:r>
              <a:rPr b="false" i="false" strike="noStrike" sz="1200" u="none">
                <a:solidFill>
                  <a:srgbClr val="FFFFFF"/>
                </a:solidFill>
                <a:latin typeface="Calibri"/>
              </a:rPr>
              <a:t>xenical generic form otc</a:t>
            </a:r>
            <a:br/>
            <a:r>
              <a:rPr b="false" i="false" strike="noStrike" sz="1200" u="none">
                <a:solidFill>
                  <a:srgbClr val="FFFFFF"/>
                </a:solidFill>
                <a:latin typeface="Calibri"/>
              </a:rPr>
              <a:t>prix xenical 120 mg</a:t>
            </a:r>
            <a:br/>
            <a:r>
              <a:rPr b="false" i="false" strike="noStrike" sz="1200" u="none">
                <a:solidFill>
                  <a:srgbClr val="FFFFFF"/>
                </a:solidFill>
                <a:latin typeface="Calibri"/>
              </a:rPr>
              <a:t>much does xenical cost canada</a:t>
            </a:r>
            <a:br/>
            <a:r>
              <a:rPr b="false" i="false" strike="noStrike" sz="1200" u="none">
                <a:solidFill>
                  <a:srgbClr val="FFFFFF"/>
                </a:solidFill>
                <a:latin typeface="Calibri"/>
              </a:rPr>
              <a:t>xenical prescription uk</a:t>
            </a:r>
            <a:br/>
            <a:r>
              <a:rPr b="false" i="false" strike="noStrike" sz="1200" u="none">
                <a:solidFill>
                  <a:srgbClr val="FFFFFF"/>
                </a:solidFill>
                <a:latin typeface="Calibri"/>
              </a:rPr>
              <a:t>price xenical nz</a:t>
            </a:r>
            <a:br/>
            <a:r>
              <a:rPr b="false" i="false" strike="noStrike" sz="1200" u="none">
                <a:solidFill>
                  <a:srgbClr val="FFFFFF"/>
                </a:solidFill>
                <a:latin typeface="Calibri"/>
              </a:rPr>
              <a:t>Do not crush, chew, or break the tablet or particles.</a:t>
            </a:r>
            <a:br/>
            <a:r>
              <a:rPr b="false" i="false" strike="noStrike" sz="1200" u="none">
                <a:solidFill>
                  <a:srgbClr val="FFFFFF"/>
                </a:solidFill>
                <a:latin typeface="Calibri"/>
              </a:rPr>
              <a:t>xenical online in stock</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price per capsule philippines</a:t>
            </a:r>
            <a:br/>
            <a:r>
              <a:rPr b="false" i="false" strike="noStrike" sz="1200" u="none">
                <a:solidFill>
                  <a:srgbClr val="FFFFFF"/>
                </a:solidFill>
                <a:latin typeface="Calibri"/>
              </a:rPr>
              <a:t>In patients with postrenal acute renal failure, treatment efforts are directed at the underlying disease</a:t>
            </a:r>
            <a:br/>
            <a:r>
              <a:rPr b="false" i="false" strike="noStrike" sz="1200" u="none">
                <a:solidFill>
                  <a:srgbClr val="FFFFFF"/>
                </a:solidFill>
                <a:latin typeface="Calibri"/>
              </a:rPr>
              <a:t>price xenical usa</a:t>
            </a:r>
            <a:br/>
            <a:r>
              <a:rPr b="false" i="false" strike="noStrike" sz="1200" u="none">
                <a:solidFill>
                  <a:srgbClr val="FFFFFF"/>
                </a:solidFill>
                <a:latin typeface="Calibri"/>
              </a:rPr>
              <a:t>A couple years ago (2002ish) I was taking Wellbutrin XR, 75 - helped me get a kick start to lose weight and feel better in general</a:t>
            </a:r>
            <a:br/>
            <a:r>
              <a:rPr b="false" i="false" strike="noStrike" sz="1200" u="none">
                <a:solidFill>
                  <a:srgbClr val="FFFFFF"/>
                </a:solidFill>
                <a:latin typeface="Calibri"/>
              </a:rPr>
              <a:t>xenical price uae</a:t>
            </a:r>
            <a:br/>
            <a:r>
              <a:rPr b="false" i="false" strike="noStrike" sz="1200" u="none">
                <a:solidFill>
                  <a:srgbClr val="FFFFFF"/>
                </a:solidFill>
                <a:latin typeface="Calibri"/>
              </a:rPr>
              <a:t>cheapest xenical 120mg 84</a:t>
            </a:r>
            <a:br/>
            <a:r>
              <a:rPr b="false" i="false" strike="noStrike" sz="1200" u="none">
                <a:solidFill>
                  <a:srgbClr val="FFFFFF"/>
                </a:solidFill>
                <a:latin typeface="Calibri"/>
              </a:rPr>
              <a:t>xenical 60 mg</a:t>
            </a:r>
            <a:br/>
            <a:r>
              <a:rPr b="false" i="false" strike="noStrike" sz="1200" u="none">
                <a:solidFill>
                  <a:srgbClr val="FFFFFF"/>
                </a:solidFill>
                <a:latin typeface="Calibri"/>
              </a:rPr>
              <a:t>where can i buy xenical in the uk</a:t>
            </a:r>
            <a:br/>
            <a:r>
              <a:rPr b="false" i="false" strike="noStrike" sz="1200" u="none">
                <a:solidFill>
                  <a:srgbClr val="FFFFFF"/>
                </a:solidFill>
                <a:latin typeface="Calibri"/>
              </a:rPr>
              <a:t>xenical best price australia</a:t>
            </a:r>
            <a:br/>
            <a:r>
              <a:rPr b="false" i="false" strike="noStrike" sz="1200" u="none">
                <a:solidFill>
                  <a:srgbClr val="FFFFFF"/>
                </a:solidFill>
                <a:latin typeface="Calibri"/>
              </a:rPr>
              <a:t>Pregabalin augmentation of quetiapine therpy in the treatment of fibromyalgia: an openlabel, prospective trial</a:t>
            </a:r>
            <a:br/>
            <a:r>
              <a:rPr b="false" i="false" strike="noStrike" sz="1200" u="none">
                <a:solidFill>
                  <a:srgbClr val="FFFFFF"/>
                </a:solidFill>
                <a:latin typeface="Calibri"/>
              </a:rPr>
              <a:t>xenical 120 mg - 90 caps</a:t>
            </a:r>
            <a:br/>
            <a:r>
              <a:rPr b="false" i="false" strike="noStrike" sz="1200" u="none">
                <a:solidFill>
                  <a:srgbClr val="FFFFFF"/>
                </a:solidFill>
                <a:latin typeface="Calibri"/>
              </a:rPr>
              <a:t>I would try to find out the regional sales manager/director/whatever their title is and complain to him or her.</a:t>
            </a:r>
            <a:br/>
            <a:r>
              <a:rPr b="false" i="false" strike="noStrike" sz="1200" u="none">
                <a:solidFill>
                  <a:srgbClr val="FFFFFF"/>
                </a:solidFill>
                <a:latin typeface="Calibri"/>
              </a:rPr>
              <a:t>get prescription xenical</a:t>
            </a:r>
            <a:br/>
            <a:r>
              <a:rPr b="false" i="false" strike="noStrike" sz="1200" u="none">
                <a:solidFill>
                  <a:srgbClr val="FFFFFF"/>
                </a:solidFill>
                <a:latin typeface="Calibri"/>
              </a:rPr>
              <a:t>xenical price comparison</a:t>
            </a:r>
            <a:br/>
            <a:r>
              <a:rPr b="false" i="false" strike="noStrike" sz="1200" u="none">
                <a:solidFill>
                  <a:srgbClr val="FFFFFF"/>
                </a:solidFill>
                <a:latin typeface="Calibri"/>
              </a:rPr>
              <a:t>Boy did that do the trick The pain essentially disappeared and after a few days of moving gently around my back improved so I reduced the dose</a:t>
            </a:r>
            <a:br/>
            <a:r>
              <a:rPr b="false" i="false" strike="noStrike" sz="1200" u="none">
                <a:solidFill>
                  <a:srgbClr val="FFFFFF"/>
                </a:solidFill>
                <a:latin typeface="Calibri"/>
              </a:rPr>
              <a:t>much does prescription xenical cost</a:t>
            </a:r>
            <a:br/>
            <a:r>
              <a:rPr b="false" i="false" strike="noStrike" sz="1200" u="none">
                <a:solidFill>
                  <a:srgbClr val="FFFFFF"/>
                </a:solidFill>
                <a:latin typeface="Calibri"/>
              </a:rPr>
              <a:t>xenical 120 mg roche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online canada</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order xenical in vancouver pharmacy</a:t>
            </a:r>
            <a:br/>
            <a:r>
              <a:rPr b="false" i="false" strike="noStrike" sz="1200" u="none">
                <a:solidFill>
                  <a:srgbClr val="FFFFFF"/>
                </a:solidFill>
                <a:latin typeface="Calibri"/>
              </a:rPr>
              <a:t>cheap xenical uk</a:t>
            </a:r>
            <a:br/>
            <a:r>
              <a:rPr b="false" i="false" strike="noStrike" sz="1200" u="none">
                <a:solidFill>
                  <a:srgbClr val="FFFFFF"/>
                </a:solidFill>
                <a:latin typeface="Calibri"/>
              </a:rPr>
              <a:t>buy xenical 120mg online</a:t>
            </a:r>
            <a:br/>
            <a:r>
              <a:rPr b="false" i="false" strike="noStrike" sz="1200" u="none">
                <a:solidFill>
                  <a:srgbClr val="FFFFFF"/>
                </a:solidFill>
                <a:latin typeface="Calibri"/>
              </a:rPr>
              <a:t>do you need a prescription to buy xenical</a:t>
            </a:r>
            <a:br/>
            <a:r>
              <a:rPr b="false" i="false" strike="noStrike" sz="1200" u="none">
                <a:solidFill>
                  <a:srgbClr val="FFFFFF"/>
                </a:solidFill>
                <a:latin typeface="Calibri"/>
              </a:rPr>
              <a:t>It may have worked and it may have made you ovulate but pregnancy in and by itself is not the only measure that clomiphene worked.</a:t>
            </a:r>
            <a:br/>
            <a:r>
              <a:rPr b="false" i="false" strike="noStrike" sz="1200" u="none">
                <a:solidFill>
                  <a:srgbClr val="FFFFFF"/>
                </a:solidFill>
                <a:latin typeface="Calibri"/>
              </a:rPr>
              <a:t>xenical online kaufen</a:t>
            </a:r>
            <a:br/>
            <a:r>
              <a:rPr b="false" i="false" strike="noStrike" sz="1200" u="none">
                <a:solidFill>
                  <a:srgbClr val="FFFFFF"/>
                </a:solidFill>
                <a:latin typeface="Calibri"/>
              </a:rPr>
              <a:t>buy xenical cheap online</a:t>
            </a:r>
            <a:br/>
            <a:r>
              <a:rPr b="false" i="false" strike="noStrike" sz="1200" u="none">
                <a:solidFill>
                  <a:srgbClr val="FFFFFF"/>
                </a:solidFill>
                <a:latin typeface="Calibri"/>
              </a:rPr>
              <a:t>priceline pharmacy xenical</a:t>
            </a:r>
            <a:br/>
            <a:r>
              <a:rPr b="false" i="false" strike="noStrike" sz="1200" u="none">
                <a:solidFill>
                  <a:srgbClr val="FFFFFF"/>
                </a:solidFill>
                <a:latin typeface="Calibri"/>
              </a:rPr>
              <a:t>order xenical no prescription</a:t>
            </a:r>
            <a:br/>
            <a:r>
              <a:rPr b="false" i="false" strike="noStrike" sz="1200" u="none">
                <a:solidFill>
                  <a:srgbClr val="FFFFFF"/>
                </a:solidFill>
                <a:latin typeface="Calibri"/>
              </a:rPr>
              <a:t>xenical manipulado bh</a:t>
            </a:r>
            <a:br/>
            <a:r>
              <a:rPr b="false" i="false" strike="noStrike" sz="1200" u="none">
                <a:solidFill>
                  <a:srgbClr val="FFFFFF"/>
                </a:solidFill>
                <a:latin typeface="Calibri"/>
              </a:rPr>
              <a:t>buy xenical australia</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generico de xenical</a:t>
            </a:r>
            <a:br/>
            <a:r>
              <a:rPr b="false" i="false" strike="noStrike" sz="1200" u="none">
                <a:solidFill>
                  <a:srgbClr val="FFFFFF"/>
                </a:solidFill>
                <a:latin typeface="Calibri"/>
              </a:rPr>
              <a:t>buy xenical 120mg hard capsules</a:t>
            </a:r>
            <a:br/>
            <a:r>
              <a:rPr b="false" i="false" strike="noStrike" sz="1200" u="none">
                <a:solidFill>
                  <a:srgbClr val="FFFFFF"/>
                </a:solidFill>
                <a:latin typeface="Calibri"/>
              </a:rPr>
              <a:t>price xenical india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Avoid applying large amount of adapalene gel or use adapalene gel more than once a day as it takes time for adapalene to get absorbed into the skin</a:t>
            </a:r>
            <a:br/>
            <a:r>
              <a:rPr b="false" i="false" strike="noStrike" sz="1200" u="none">
                <a:solidFill>
                  <a:srgbClr val="FFFFFF"/>
                </a:solidFill>
                <a:latin typeface="Calibri"/>
              </a:rPr>
              <a:t>do i need a prescription for xenical in australia</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xenical prescription cost</a:t>
            </a:r>
            <a:br/>
            <a:r>
              <a:rPr b="false" i="false" strike="noStrike" sz="1200" u="none">
                <a:solidFill>
                  <a:srgbClr val="FFFFFF"/>
                </a:solidFill>
                <a:latin typeface="Calibri"/>
              </a:rPr>
              <a:t>Griseofulvin is a prescription drug and should be used according to your veterinarian&amp;rsquo;s directions</a:t>
            </a:r>
            <a:br/>
            <a:r>
              <a:rPr b="false" i="false" strike="noStrike" sz="1200" u="none">
                <a:solidFill>
                  <a:srgbClr val="FFFFFF"/>
                </a:solidFill>
                <a:latin typeface="Calibri"/>
              </a:rPr>
              <a:t>cheap xenical</a:t>
            </a:r>
            <a:br/>
            <a:r>
              <a:rPr b="false" i="false" strike="noStrike" sz="1200" u="none">
                <a:solidFill>
                  <a:srgbClr val="FFFFFF"/>
                </a:solidFill>
                <a:latin typeface="Calibri"/>
              </a:rPr>
              <a:t>xenical manipulado existe</a:t>
            </a:r>
            <a:br/>
            <a:r>
              <a:rPr b="false" i="false" strike="noStrike" sz="1200" u="none">
                <a:solidFill>
                  <a:srgbClr val="FFFFFF"/>
                </a:solidFill>
                <a:latin typeface="Calibri"/>
              </a:rPr>
              <a:t>much does xenical cost australia</a:t>
            </a:r>
            <a:br/>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where to buy xenical over the counter</a:t>
            </a:r>
            <a:br/>
            <a:r>
              <a:rPr b="false" i="false" strike="noStrike" sz="1200" u="none">
                <a:solidFill>
                  <a:srgbClr val="FFFFFF"/>
                </a:solidFill>
                <a:latin typeface="Calibri"/>
              </a:rPr>
              <a:t>xenical 120mg 84 pills</a:t>
            </a:r>
            <a:br/>
            <a:r>
              <a:rPr b="false" i="false" strike="noStrike" sz="1200" u="none">
                <a:solidFill>
                  <a:srgbClr val="FFFFFF"/>
                </a:solidFill>
                <a:latin typeface="Calibri"/>
              </a:rPr>
              <a:t>xenical 120 mg prescription drugs</a:t>
            </a:r>
            <a:br/>
            <a:r>
              <a:rPr b="false" i="false" strike="noStrike" sz="1200" u="none">
                <a:solidFill>
                  <a:srgbClr val="FFFFFF"/>
                </a:solidFill>
                <a:latin typeface="Calibri"/>
              </a:rPr>
              <a:t>xenical online pharmacy</a:t>
            </a:r>
            <a:br/>
            <a:r>
              <a:rPr b="false" i="false" strike="noStrike" sz="1200" u="none">
                <a:solidFill>
                  <a:srgbClr val="FFFFFF"/>
                </a:solidFill>
                <a:latin typeface="Calibri"/>
              </a:rPr>
              <a:t>May cause false ( ) results for PCP.</a:t>
            </a:r>
            <a:br/>
            <a:r>
              <a:rPr b="false" i="false" strike="noStrike" sz="1200" u="none">
                <a:solidFill>
                  <a:srgbClr val="FFFFFF"/>
                </a:solidFill>
                <a:latin typeface="Calibri"/>
              </a:rPr>
              <a:t>online clinic co uk xenical</a:t>
            </a:r>
            <a:br/>
            <a:r>
              <a:rPr b="false" i="false" strike="noStrike" sz="1200" u="none">
                <a:solidFill>
                  <a:srgbClr val="FFFFFF"/>
                </a:solidFill>
                <a:latin typeface="Calibri"/>
              </a:rPr>
              <a:t>xenical costa rica precio</a:t>
            </a:r>
            <a:br/>
            <a:r>
              <a:rPr b="false" i="false" strike="noStrike" sz="1200" u="none">
                <a:solidFill>
                  <a:srgbClr val="FFFFFF"/>
                </a:solidFill>
                <a:latin typeface="Calibri"/>
              </a:rPr>
              <a:t>Griseofulvin is an antifungal medication used to treat fungal infections of the skin, hair, fingernails and toenails, which include barber's itch, jock itch, and athlete's foot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xenical on line</a:t>
            </a:r>
            <a:br/>
            <a:r>
              <a:rPr b="false" i="false" strike="noStrike" sz="1200" u="none">
                <a:solidFill>
                  <a:srgbClr val="FFFFFF"/>
                </a:solidFill>
                <a:latin typeface="Calibri"/>
              </a:rPr>
              <a:t>xenical sample menus</a:t>
            </a:r>
            <a:br/>
            <a:r>
              <a:rPr b="false" i="false" strike="noStrike" sz="1200" u="none">
                <a:solidFill>
                  <a:srgbClr val="FFFFFF"/>
                </a:solidFill>
                <a:latin typeface="Calibri"/>
              </a:rPr>
              <a:t>xenical weight loss tablets</a:t>
            </a:r>
            <a:br/>
            <a:r>
              <a:rPr b="false" i="false" strike="noStrike" sz="1200" u="none">
                <a:solidFill>
                  <a:srgbClr val="FFFFFF"/>
                </a:solidFill>
                <a:latin typeface="Calibri"/>
              </a:rPr>
              <a:t>Chew tabs: give only whole tabs, round dose down to nearest whole tab (may be swallowed whole, chewed, or mixed in water or diluted fruit juice)</a:t>
            </a:r>
            <a:br/>
            <a:r>
              <a:rPr b="false" i="false" strike="noStrike" sz="1200" u="none">
                <a:solidFill>
                  <a:srgbClr val="FFFFFF"/>
                </a:solidFill>
                <a:latin typeface="Calibri"/>
              </a:rPr>
              <a:t>xenical buy</a:t>
            </a:r>
            <a:br/>
            <a:r>
              <a:rPr b="false" i="false" strike="noStrike" sz="1200" u="none">
                <a:solidFill>
                  <a:srgbClr val="FFFFFF"/>
                </a:solidFill>
                <a:latin typeface="Calibri"/>
              </a:rPr>
              <a:t>existe o generico do xenical</a:t>
            </a:r>
            <a:br/>
            <a:r>
              <a:rPr b="false" i="false" strike="noStrike" sz="1200" u="none">
                <a:solidFill>
                  <a:srgbClr val="FFFFFF"/>
                </a:solidFill>
                <a:latin typeface="Calibri"/>
              </a:rPr>
              <a:t>discount xenical extra slim</a:t>
            </a:r>
            <a:br/>
            <a:r>
              <a:rPr b="false" i="false" strike="noStrike" sz="1200" u="none">
                <a:solidFill>
                  <a:srgbClr val="FFFFFF"/>
                </a:solidFill>
                <a:latin typeface="Calibri"/>
              </a:rPr>
              <a:t>xenical manipulado funciona</a:t>
            </a:r>
            <a:br/>
            <a:r>
              <a:rPr b="false" i="false" strike="noStrike" sz="1200" u="none">
                <a:solidFill>
                  <a:srgbClr val="FFFFFF"/>
                </a:solidFill>
                <a:latin typeface="Calibri"/>
              </a:rPr>
              <a:t>order xenical uk</a:t>
            </a:r>
            <a:br/>
            <a:r>
              <a:rPr b="false" i="false" strike="noStrike" sz="1200" u="none">
                <a:solidFill>
                  <a:srgbClr val="FFFFFF"/>
                </a:solidFill>
                <a:latin typeface="Calibri"/>
              </a:rPr>
              <a:t>"The inquirer is that by mumbling all combinations who have cared into helium with an eked person you referred a rearguard 'dilating' and financed the licenceaventis from listing pewresearchcenter</a:t>
            </a:r>
            <a:br/>
            <a:r>
              <a:rPr b="false" i="false" strike="noStrike" sz="1200" u="none">
                <a:solidFill>
                  <a:srgbClr val="FFFFFF"/>
                </a:solidFill>
                <a:latin typeface="Calibri"/>
              </a:rPr>
              <a:t>costo xenical roche</a:t>
            </a:r>
            <a:br/>
            <a:r>
              <a:rPr b="false" i="false" strike="noStrike" sz="1200" u="none">
                <a:solidFill>
                  <a:srgbClr val="FFFFFF"/>
                </a:solidFill>
                <a:latin typeface="Calibri"/>
              </a:rPr>
              <a:t>xenical price in south africa</a:t>
            </a:r>
            <a:br/>
            <a:r>
              <a:rPr b="false" i="false" strike="noStrike" sz="1200" u="none">
                <a:solidFill>
                  <a:srgbClr val="FFFFFF"/>
                </a:solidFill>
                <a:latin typeface="Calibri"/>
              </a:rPr>
              <a:t>buy xenical online uk</a:t>
            </a:r>
            <a:br/>
            <a:r>
              <a:rPr b="false" i="false" strike="noStrike" sz="1200" u="none">
                <a:solidFill>
                  <a:srgbClr val="FFFFFF"/>
                </a:solidFill>
                <a:latin typeface="Calibri"/>
              </a:rPr>
              <a:t>price xenical pakistan</a:t>
            </a:r>
            <a:br/>
            <a:r>
              <a:rPr b="false" i="false" strike="noStrike" sz="1200" u="none">
                <a:solidFill>
                  <a:srgbClr val="FFFFFF"/>
                </a:solidFill>
                <a:latin typeface="Calibri"/>
              </a:rPr>
              <a:t>buy xenical cheap</a:t>
            </a:r>
            <a:br/>
            <a:r>
              <a:rPr b="false" i="false" strike="noStrike" sz="1200" u="none">
                <a:solidFill>
                  <a:srgbClr val="FFFFFF"/>
                </a:solidFill>
                <a:latin typeface="Calibri"/>
              </a:rPr>
              <a:t>You start to spin and feel dizzy and ugly</a:t>
            </a:r>
            <a:br/>
            <a:r>
              <a:rPr b="false" i="false" strike="noStrike" sz="1200" u="none">
                <a:solidFill>
                  <a:srgbClr val="FFFFFF"/>
                </a:solidFill>
                <a:latin typeface="Calibri"/>
              </a:rPr>
              <a:t>xenical manipulado faz mesmo efeito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These tests can't completely capture a person, let alone their full potential.P As with most other metrics, it becomes only one data point in a sea of information and analytics.</a:t>
            </a:r>
            <a:br/>
            <a:r>
              <a:rPr b="false" i="false" strike="noStrike" sz="1200" u="none">
                <a:solidFill>
                  <a:srgbClr val="FFFFFF"/>
                </a:solidFill>
                <a:latin typeface="Calibri"/>
              </a:rPr>
              <a:t>no rx xenical</a:t>
            </a:r>
            <a:br/>
            <a:r>
              <a:rPr b="false" i="false" strike="noStrike" sz="1200" u="none">
                <a:solidFill>
                  <a:srgbClr val="FFFFFF"/>
                </a:solidFill>
                <a:latin typeface="Calibri"/>
              </a:rPr>
              <a:t>xenical 120mg x84 caps</a:t>
            </a:r>
            <a:br/>
            <a:r>
              <a:rPr b="false" i="false" strike="noStrike" sz="1200" u="none">
                <a:solidFill>
                  <a:srgbClr val="FFFFFF"/>
                </a:solidFill>
                <a:latin typeface="Calibri"/>
              </a:rPr>
              <a:t>xenical medicine by roche</a:t>
            </a:r>
            <a:br/>
            <a:r>
              <a:rPr b="false" i="false" strike="noStrike" sz="1200" u="none">
                <a:solidFill>
                  <a:srgbClr val="FFFFFF"/>
                </a:solidFill>
                <a:latin typeface="Calibri"/>
              </a:rPr>
              <a:t>price of xenical</a:t>
            </a:r>
            <a:br/>
            <a:r>
              <a:rPr b="false" i="false" strike="noStrike" sz="1200" u="none">
                <a:solidFill>
                  <a:srgbClr val="FFFFFF"/>
                </a:solidFill>
                <a:latin typeface="Calibri"/>
              </a:rPr>
              <a:t>venta xenical costa rica</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xenical 120 mg buy online uk</a:t>
            </a:r>
            <a:br/>
            <a:r>
              <a:rPr b="false" i="false" strike="noStrike" sz="1200" u="none">
                <a:solidFill>
                  <a:srgbClr val="FFFFFF"/>
                </a:solidFill>
                <a:latin typeface="Calibri"/>
              </a:rPr>
              <a:t>Reviews of adapalene is important before purchase of adapalene cream 0.3 and 0.1 strength</a:t>
            </a:r>
            <a:br/>
            <a:r>
              <a:rPr b="false" i="false" strike="noStrike" sz="1200" u="none">
                <a:solidFill>
                  <a:srgbClr val="FFFFFF"/>
                </a:solidFill>
                <a:latin typeface="Calibri"/>
              </a:rPr>
              <a:t>buy xenical cheap online 120</a:t>
            </a:r>
            <a:br/>
            <a:r>
              <a:rPr b="false" i="false" strike="noStrike" sz="1200" u="none">
                <a:solidFill>
                  <a:srgbClr val="FFFFFF"/>
                </a:solidFill>
                <a:latin typeface="Calibri"/>
              </a:rPr>
              <a:t>To provide information regarding the effects of in utero exposure to Trileptal, physicians are advised to recommend that pregnant patients taking Trileptal enroll in the NAAED Pregnancy Registry</a:t>
            </a:r>
            <a:br/>
            <a:r>
              <a:rPr b="false" i="false" strike="noStrike" sz="1200" u="none">
                <a:solidFill>
                  <a:srgbClr val="FFFFFF"/>
                </a:solidFill>
                <a:latin typeface="Calibri"/>
              </a:rPr>
              <a:t>xenical 120 mg capsulas son buenas</a:t>
            </a:r>
            <a:br/>
            <a:r>
              <a:rPr b="false" i="false" strike="noStrike" sz="1200" u="none">
                <a:solidFill>
                  <a:srgbClr val="FFFFFF"/>
                </a:solidFill>
                <a:latin typeface="Calibri"/>
              </a:rPr>
              <a:t>xenical price uk</a:t>
            </a:r>
            <a:br/>
            <a:r>
              <a:rPr b="false" i="false" strike="noStrike" sz="1200" u="none">
                <a:solidFill>
                  <a:srgbClr val="FFFFFF"/>
                </a:solidFill>
                <a:latin typeface="Calibri"/>
              </a:rPr>
              <a:t>xenical order online uk</a:t>
            </a:r>
            <a:br/>
            <a:r>
              <a:rPr b="false" i="false" strike="noStrike" sz="1200" u="none">
                <a:solidFill>
                  <a:srgbClr val="FFFFFF"/>
                </a:solidFill>
                <a:latin typeface="Calibri"/>
              </a:rPr>
              <a:t>Kind of reminds us to take info on the internet with a grain of salt so to speak.</a:t>
            </a:r>
            <a:br/>
            <a:r>
              <a:rPr b="false" i="false" strike="noStrike" sz="1200" u="none">
                <a:solidFill>
                  <a:srgbClr val="FFFFFF"/>
                </a:solidFill>
                <a:latin typeface="Calibri"/>
              </a:rPr>
              <a:t>xenical price mercury drug</a:t>
            </a:r>
            <a:br/>
            <a:r>
              <a:rPr b="false" i="false" strike="noStrike" sz="1200" u="none">
                <a:solidFill>
                  <a:srgbClr val="FFFFFF"/>
                </a:solidFill>
                <a:latin typeface="Calibri"/>
              </a:rPr>
              <a:t>Be aware, they are completely different meds even though they are in the same "Family" of drugs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xenical online</a:t>
            </a:r>
            <a:br/>
            <a:r>
              <a:rPr b="false" i="false" strike="noStrike" sz="1200" u="none">
                <a:solidFill>
                  <a:srgbClr val="FFFFFF"/>
                </a:solidFill>
                <a:latin typeface="Calibri"/>
              </a:rPr>
              <a:t>xenical 120mg 84 capsules/pack cheapest price</a:t>
            </a:r>
            <a:br/>
            <a:r>
              <a:rPr b="false" i="false" strike="noStrike" sz="1200" u="none">
                <a:solidFill>
                  <a:srgbClr val="FFFFFF"/>
                </a:solidFill>
                <a:latin typeface="Calibri"/>
              </a:rPr>
              <a:t>xenical 120</a:t>
            </a:r>
            <a:br/>
            <a:r>
              <a:rPr b="false" i="false" strike="noStrike" sz="1200" u="none">
                <a:solidFill>
                  <a:srgbClr val="FFFFFF"/>
                </a:solidFill>
                <a:latin typeface="Calibri"/>
              </a:rPr>
              <a:t>cuanto cuesta xenical costa rica</a:t>
            </a:r>
            <a:br/>
            <a:r>
              <a:rPr b="false" i="false" strike="noStrike" sz="1200" u="none">
                <a:solidFill>
                  <a:srgbClr val="FFFFFF"/>
                </a:solidFill>
                <a:latin typeface="Calibri"/>
              </a:rPr>
              <a:t>MY PSYCH DOC DOES NOT AGREE WITH MY PRIMARY WHO THINKS I AM OVER MEDICATED</a:t>
            </a:r>
            <a:br/>
            <a:r>
              <a:rPr b="false" i="false" strike="noStrike" sz="1200" u="none">
                <a:solidFill>
                  <a:srgbClr val="FFFFFF"/>
                </a:solidFill>
                <a:latin typeface="Calibri"/>
              </a:rPr>
              <a:t>where can i buy cheap xenical</a:t>
            </a:r>
            <a:br/>
            <a:r>
              <a:rPr b="false" i="false" strike="noStrike" sz="1200" u="none">
                <a:solidFill>
                  <a:srgbClr val="FFFFFF"/>
                </a:solidFill>
                <a:latin typeface="Calibri"/>
              </a:rPr>
              <a:t>order xenical online pharmacy</a:t>
            </a:r>
            <a:br/>
            <a:r>
              <a:rPr b="false" i="false" strike="noStrike" sz="1200" u="none">
                <a:solidFill>
                  <a:srgbClr val="FFFFFF"/>
                </a:solidFill>
                <a:latin typeface="Calibri"/>
              </a:rPr>
              <a:t>So I'm just trying to sleep using trazodone alone and I can.</a:t>
            </a:r>
            <a:br/>
            <a:r>
              <a:rPr b="false" i="false" strike="noStrike" sz="1200" u="none">
                <a:solidFill>
                  <a:srgbClr val="FFFFFF"/>
                </a:solidFill>
                <a:latin typeface="Calibri"/>
              </a:rPr>
              <a:t>discount xenical extra slim uk</a:t>
            </a:r>
            <a:br/>
            <a:r>
              <a:rPr b="false" i="false" strike="noStrike" sz="1200" u="none">
                <a:solidFill>
                  <a:srgbClr val="FFFFFF"/>
                </a:solidFill>
                <a:latin typeface="Calibri"/>
              </a:rPr>
              <a:t>Other compound adapalene gel include clindamycin with adapalene</a:t>
            </a:r>
            <a:br/>
            <a:r>
              <a:rPr b="false" i="false" strike="noStrike" sz="1200" u="none">
                <a:solidFill>
                  <a:srgbClr val="FFFFFF"/>
                </a:solidFill>
                <a:latin typeface="Calibri"/>
              </a:rPr>
              <a:t>xenical cost</a:t>
            </a:r>
            <a:br/>
            <a:r>
              <a:rPr b="false" i="false" strike="noStrike" sz="1200" u="none">
                <a:solidFill>
                  <a:srgbClr val="FFFFFF"/>
                </a:solidFill>
                <a:latin typeface="Calibri"/>
              </a:rPr>
              <a:t>xenical 120 mg 84 capsules</a:t>
            </a:r>
            <a:br/>
            <a:r>
              <a:rPr b="false" i="false" strike="noStrike" sz="1200" u="none">
                <a:solidFill>
                  <a:srgbClr val="FFFFFF"/>
                </a:solidFill>
                <a:latin typeface="Calibri"/>
              </a:rPr>
              <a:t>xenical prescription weight loss pills</a:t>
            </a:r>
            <a:br/>
            <a:r>
              <a:rPr b="false" i="false" strike="noStrike" sz="1200" u="none">
                <a:solidFill>
                  <a:srgbClr val="FFFFFF"/>
                </a:solidFill>
                <a:latin typeface="Calibri"/>
              </a:rPr>
              <a:t>xenical buy uk</a:t>
            </a:r>
            <a:br/>
            <a:r>
              <a:rPr b="false" i="false" strike="noStrike" sz="1200" u="none">
                <a:solidFill>
                  <a:srgbClr val="FFFFFF"/>
                </a:solidFill>
                <a:latin typeface="Calibri"/>
              </a:rPr>
              <a:t>where can i buy xenical online in the uk</a:t>
            </a:r>
            <a:br/>
            <a:r>
              <a:rPr b="false" i="false" strike="noStrike" sz="1200" u="none">
                <a:solidFill>
                  <a:srgbClr val="FFFFFF"/>
                </a:solidFill>
                <a:latin typeface="Calibri"/>
              </a:rPr>
              <a:t>buy xenical cheapest</a:t>
            </a:r>
            <a:br/>
            <a:r>
              <a:rPr b="false" i="false" strike="noStrike" sz="1200" u="none">
                <a:solidFill>
                  <a:srgbClr val="FFFFFF"/>
                </a:solidFill>
                <a:latin typeface="Calibri"/>
              </a:rPr>
              <a:t>pois tenho muita dificuldade para engolir a quem devo recorrer? me ajudem  obrigada eliane Itamb&amp;eacute;-pe.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comprar xenical manipulado</a:t>
            </a:r>
            <a:br/>
            <a:r>
              <a:rPr b="false" i="false" strike="noStrike" sz="1200" u="none">
                <a:solidFill>
                  <a:srgbClr val="FFFFFF"/>
                </a:solidFill>
                <a:latin typeface="Calibri"/>
              </a:rPr>
              <a:t>cheap xenical 120 mg</a:t>
            </a:r>
            <a:br/>
            <a:r>
              <a:rPr b="false" i="false" strike="noStrike" sz="1200" u="none">
                <a:solidFill>
                  <a:srgbClr val="FFFFFF"/>
                </a:solidFill>
                <a:latin typeface="Calibri"/>
              </a:rPr>
              <a:t>cost xenical nz</a:t>
            </a:r>
            <a:br/>
            <a:r>
              <a:rPr b="false" i="false" strike="noStrike" sz="1200" u="none">
                <a:solidFill>
                  <a:srgbClr val="FFFFFF"/>
                </a:solidFill>
                <a:latin typeface="Calibri"/>
              </a:rPr>
              <a:t>xenical online australia</a:t>
            </a:r>
            <a:br/>
            <a:r>
              <a:rPr b="false" i="false" strike="noStrike" sz="1200" u="none">
                <a:solidFill>
                  <a:srgbClr val="FFFFFF"/>
                </a:solidFill>
                <a:latin typeface="Calibri"/>
              </a:rPr>
              <a:t>Buy adapalene or tazarotene online in our store will guarantee you one of the lowest prices possible in the market</a:t>
            </a:r>
            <a:br/>
            <a:r>
              <a:rPr b="false" i="false" strike="noStrike" sz="1200" u="none">
                <a:solidFill>
                  <a:srgbClr val="FFFFFF"/>
                </a:solidFill>
                <a:latin typeface="Calibri"/>
              </a:rPr>
              <a:t>nombre generico de xenical</a:t>
            </a:r>
            <a:br/>
            <a:r>
              <a:rPr b="false" i="false" strike="noStrike" sz="1200" u="none">
                <a:solidFill>
                  <a:srgbClr val="FFFFFF"/>
                </a:solidFill>
                <a:latin typeface="Calibri"/>
              </a:rPr>
              <a:t>Several disorders have compulsive behaviors but not obsessive thoughts</a:t>
            </a:r>
            <a:br/>
            <a:r>
              <a:rPr b="false" i="false" strike="noStrike" sz="1200" u="none">
                <a:solidFill>
                  <a:srgbClr val="FFFFFF"/>
                </a:solidFill>
                <a:latin typeface="Calibri"/>
              </a:rPr>
              <a:t>generic xenical 120mg</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xenical prescription drug</a:t>
            </a:r>
            <a:br/>
            <a:r>
              <a:rPr b="false" i="false" strike="noStrike" sz="1200" u="none">
                <a:solidFill>
                  <a:srgbClr val="FFFFFF"/>
                </a:solidFill>
                <a:latin typeface="Calibri"/>
              </a:rPr>
              <a:t>xenical et constipation</a:t>
            </a:r>
            <a:br/>
            <a:r>
              <a:rPr b="false" i="false" strike="noStrike" sz="1200" u="none">
                <a:solidFill>
                  <a:srgbClr val="FFFFFF"/>
                </a:solidFill>
                <a:latin typeface="Calibri"/>
              </a:rPr>
              <a:t>generic xenical online</a:t>
            </a:r>
            <a:br/>
            <a:r>
              <a:rPr b="false" i="false" strike="noStrike" sz="1200" u="none">
                <a:solidFill>
                  <a:srgbClr val="FFFFFF"/>
                </a:solidFill>
                <a:latin typeface="Calibri"/>
              </a:rPr>
              <a:t>tem generico de xenical</a:t>
            </a:r>
            <a:br/>
            <a:r>
              <a:rPr b="false" i="false" strike="noStrike" sz="1200" u="none">
                <a:solidFill>
                  <a:srgbClr val="FFFFFF"/>
                </a:solidFill>
                <a:latin typeface="Calibri"/>
              </a:rPr>
              <a:t>She has authored several articles and lectured extensively; she continues to write questions for two national medical boards</a:t>
            </a:r>
            <a:br/>
            <a:r>
              <a:rPr b="false" i="false" strike="noStrike" sz="1200" u="none">
                <a:solidFill>
                  <a:srgbClr val="FFFFFF"/>
                </a:solidFill>
                <a:latin typeface="Calibri"/>
              </a:rPr>
              <a:t>buy xenical pills singapore</a:t>
            </a:r>
            <a:br/>
            <a:r>
              <a:rPr b="false" i="false" strike="noStrike" sz="1200" u="none">
                <a:solidFill>
                  <a:srgbClr val="FFFFFF"/>
                </a:solidFill>
                <a:latin typeface="Calibri"/>
              </a:rPr>
              <a:t>xenical to buy</a:t>
            </a:r>
            <a:br/>
            <a:r>
              <a:rPr b="false" i="false" strike="noStrike" sz="1200" u="none">
                <a:solidFill>
                  <a:srgbClr val="FFFFFF"/>
                </a:solidFill>
                <a:latin typeface="Calibri"/>
              </a:rPr>
              <a:t>xenical prescription drug australia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xenical uruguay</a:t>
            </a:r>
            <a:br/>
            <a:r>
              <a:rPr b="false" i="false" strike="noStrike" sz="1200" u="none">
                <a:solidFill>
                  <a:srgbClr val="FFFFFF"/>
                </a:solidFill>
                <a:latin typeface="Calibri"/>
              </a:rPr>
              <a:t>xenical 120 mg capsule medicament</a:t>
            </a:r>
            <a:br/>
            <a:r>
              <a:rPr b="false" i="false" strike="noStrike" sz="1200" u="none">
                <a:solidFill>
                  <a:srgbClr val="FFFFFF"/>
                </a:solidFill>
                <a:latin typeface="Calibri"/>
              </a:rPr>
              <a:t>They say I have thyroiditis but I feel fine</a:t>
            </a:r>
            <a:br/>
            <a:r>
              <a:rPr b="false" i="false" strike="noStrike" sz="1200" u="none">
                <a:solidFill>
                  <a:srgbClr val="FFFFFF"/>
                </a:solidFill>
                <a:latin typeface="Calibri"/>
              </a:rPr>
              <a:t>tem algum generico do xenical</a:t>
            </a:r>
            <a:br/>
            <a:r>
              <a:rPr b="false" i="false" strike="noStrike" sz="1200" u="none">
                <a:solidFill>
                  <a:srgbClr val="FFFFFF"/>
                </a:solidFill>
                <a:latin typeface="Calibri"/>
              </a:rPr>
              <a:t>menus de xenical</a:t>
            </a:r>
            <a:br/>
            <a:r>
              <a:rPr b="false" i="false" strike="noStrike" sz="1200" u="none">
                <a:solidFill>
                  <a:srgbClr val="FFFFFF"/>
                </a:solidFill>
                <a:latin typeface="Calibri"/>
              </a:rPr>
              <a:t>xenical roche buy online</a:t>
            </a:r>
            <a:br/>
            <a:r>
              <a:rPr b="false" i="false" strike="noStrike" sz="1200" u="none">
                <a:solidFill>
                  <a:srgbClr val="FFFFFF"/>
                </a:solidFill>
                <a:latin typeface="Calibri"/>
              </a:rPr>
              <a:t>how much does xenical cost in canada</a:t>
            </a:r>
            <a:br/>
            <a:r>
              <a:rPr b="false" i="false" strike="noStrike" sz="1200" u="none">
                <a:solidFill>
                  <a:srgbClr val="FFFFFF"/>
                </a:solidFill>
                <a:latin typeface="Calibri"/>
              </a:rPr>
              <a:t>prescription xenical online</a:t>
            </a:r>
            <a:br/>
            <a:r>
              <a:rPr b="false" i="false" strike="noStrike" sz="1200" u="none">
                <a:solidFill>
                  <a:srgbClr val="FFFFFF"/>
                </a:solidFill>
                <a:latin typeface="Calibri"/>
              </a:rPr>
              <a:t>can you buy xenical over counter uk</a:t>
            </a:r>
            <a:br/>
            <a:r>
              <a:rPr b="false" i="false" strike="noStrike" sz="1200" u="none">
                <a:solidFill>
                  <a:srgbClr val="FFFFFF"/>
                </a:solidFill>
                <a:latin typeface="Calibri"/>
              </a:rPr>
              <a:t>xenical generic</a:t>
            </a:r>
            <a:br/>
            <a:r>
              <a:rPr b="false" i="false" strike="noStrike" sz="1200" u="none">
                <a:solidFill>
                  <a:srgbClr val="FFFFFF"/>
                </a:solidFill>
                <a:latin typeface="Calibri"/>
              </a:rPr>
              <a:t>xenical120 mg buy</a:t>
            </a:r>
            <a:br/>
            <a:r>
              <a:rPr b="false" i="false" strike="noStrike" sz="1200" u="none">
                <a:solidFill>
                  <a:srgbClr val="FFFFFF"/>
                </a:solidFill>
                <a:latin typeface="Calibri"/>
              </a:rPr>
              <a:t>much does xenical cost nz</a:t>
            </a:r>
            <a:br/>
            <a:r>
              <a:rPr b="false" i="false" strike="noStrike" sz="1200" u="none">
                <a:solidFill>
                  <a:srgbClr val="FFFFFF"/>
                </a:solidFill>
                <a:latin typeface="Calibri"/>
              </a:rPr>
              <a:t>Tisztelettel ekl, mik alakultak tneteid a topikba  megjegyzd  Abbahagytad e 6 -8 h ut kellett e mellzedned valamit?</a:t>
            </a:r>
            <a:br/>
            <a:r>
              <a:rPr b="false" i="false" strike="noStrike" sz="1200" u="none">
                <a:solidFill>
                  <a:srgbClr val="FFFFFF"/>
                </a:solidFill>
                <a:latin typeface="Calibri"/>
              </a:rPr>
              <a:t>xenical generico farmacia</a:t>
            </a:r>
            <a:br/>
            <a:r>
              <a:rPr b="false" i="false" strike="noStrike" sz="1200" u="none">
                <a:solidFill>
                  <a:srgbClr val="FFFFFF"/>
                </a:solidFill>
                <a:latin typeface="Calibri"/>
              </a:rPr>
              <a:t>The doctors will give you the coupons whenever you ask for them</a:t>
            </a:r>
            <a:br/>
            <a:r>
              <a:rPr b="false" i="false" strike="noStrike" sz="1200" u="none">
                <a:solidFill>
                  <a:srgbClr val="FFFFFF"/>
                </a:solidFill>
                <a:latin typeface="Calibri"/>
              </a:rPr>
              <a:t>xenical 120 mg no prescription</a:t>
            </a:r>
            <a:br/>
            <a:r>
              <a:rPr b="false" i="false" strike="noStrike" sz="1200" u="none">
                <a:solidFill>
                  <a:srgbClr val="FFFFFF"/>
                </a:solidFill>
                <a:latin typeface="Calibri"/>
              </a:rPr>
              <a:t>xenical priced under 100</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menus</a:t>
            </a:r>
            <a:br/>
            <a:r>
              <a:rPr b="false" i="false" strike="noStrike" sz="1200" u="none">
                <a:solidFill>
                  <a:srgbClr val="FFFFFF"/>
                </a:solidFill>
                <a:latin typeface="Calibri"/>
              </a:rPr>
              <a:t>xenical menu</a:t>
            </a:r>
            <a:br/>
            <a:r>
              <a:rPr b="false" i="false" strike="noStrike" sz="1200" u="none">
                <a:solidFill>
                  <a:srgbClr val="FFFFFF"/>
                </a:solidFill>
                <a:latin typeface="Calibri"/>
              </a:rPr>
              <a:t>cheap xenical diet pill</a:t>
            </a:r>
            <a:br/>
            <a:r>
              <a:rPr b="false" i="false" strike="noStrike" sz="1200" u="none">
                <a:solidFill>
                  <a:srgbClr val="FFFFFF"/>
                </a:solidFill>
                <a:latin typeface="Calibri"/>
              </a:rPr>
              <a:t>http://www.endoftherainbowmerchandise.com/B,Obtain the next Ferragamo Store in your position today</a:t>
            </a:r>
            <a:br/>
            <a:r>
              <a:rPr b="false" i="false" strike="noStrike" sz="1200" u="none">
                <a:solidFill>
                  <a:srgbClr val="FFFFFF"/>
                </a:solidFill>
                <a:latin typeface="Calibri"/>
              </a:rPr>
              <a:t>cual es el nombre generico de xenical</a:t>
            </a:r>
            <a:br/>
            <a:r>
              <a:rPr b="false" i="false" strike="noStrike" sz="1200" u="none">
                <a:solidFill>
                  <a:srgbClr val="FFFFFF"/>
                </a:solidFill>
                <a:latin typeface="Calibri"/>
              </a:rPr>
              <a:t>purchase xenical canada</a:t>
            </a:r>
            <a:br/>
            <a:r>
              <a:rPr b="false" i="false" strike="noStrike" sz="1200" u="none">
                <a:solidFill>
                  <a:srgbClr val="FFFFFF"/>
                </a:solidFill>
                <a:latin typeface="Calibri"/>
              </a:rPr>
              <a:t>cheapest generic xenical</a:t>
            </a:r>
            <a:br/>
            <a:r>
              <a:rPr b="false" i="false" strike="noStrike" sz="1200" u="none">
                <a:solidFill>
                  <a:srgbClr val="FFFFFF"/>
                </a:solidFill>
                <a:latin typeface="Calibri"/>
              </a:rPr>
              <a:t>buy xenical tablets</a:t>
            </a:r>
            <a:br/>
            <a:r>
              <a:rPr b="false" i="false" strike="noStrike" sz="1200" u="none">
                <a:solidFill>
                  <a:srgbClr val="FFFFFF"/>
                </a:solidFill>
                <a:latin typeface="Calibri"/>
              </a:rPr>
              <a:t>xenical 120mg capsules compare prices</a:t>
            </a:r>
            <a:br/>
            <a:r>
              <a:rPr b="false" i="false" strike="noStrike" sz="1200" u="none">
                <a:solidFill>
                  <a:srgbClr val="FFFFFF"/>
                </a:solidFill>
                <a:latin typeface="Calibri"/>
              </a:rPr>
              <a:t>Lancet rock festival 2013 Br J Med</a:t>
            </a:r>
            <a:br/>
            <a:r>
              <a:rPr b="false" i="false" strike="noStrike" sz="1200" u="none">
                <a:solidFill>
                  <a:srgbClr val="FFFFFF"/>
                </a:solidFill>
                <a:latin typeface="Calibri"/>
              </a:rPr>
              <a:t>can buy xenical uk</a:t>
            </a:r>
            <a:br/>
            <a:r>
              <a:rPr b="false" i="false" strike="noStrike" sz="1200" u="none">
                <a:solidFill>
                  <a:srgbClr val="FFFFFF"/>
                </a:solidFill>
                <a:latin typeface="Calibri"/>
              </a:rPr>
              <a:t>buy xenical online cheap uk</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many mg xenical</a:t>
            </a:r>
            <a:br/>
            <a:r>
              <a:rPr b="false" i="false" strike="noStrike" sz="1200" u="none">
                <a:solidFill>
                  <a:srgbClr val="FFFFFF"/>
                </a:solidFill>
                <a:latin typeface="Calibri"/>
              </a:rPr>
              <a:t>xenical price in philippines</a:t>
            </a:r>
            <a:br/>
            <a:r>
              <a:rPr b="false" i="false" strike="noStrike" sz="1200" u="none">
                <a:solidFill>
                  <a:srgbClr val="FFFFFF"/>
                </a:solidFill>
                <a:latin typeface="Calibri"/>
              </a:rPr>
              <a:t>costo xenical argentina</a:t>
            </a:r>
            <a:br/>
            <a:r>
              <a:rPr b="false" i="false" strike="noStrike" sz="1200" u="none">
                <a:solidFill>
                  <a:srgbClr val="FFFFFF"/>
                </a:solidFill>
                <a:latin typeface="Calibri"/>
              </a:rPr>
              <a:t>costo pastillas xenical venezuela</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qual e o generico de xenical</a:t>
            </a:r>
            <a:br/>
            <a:r>
              <a:rPr b="false" i="false" strike="noStrike" sz="1200" u="none">
                <a:solidFill>
                  <a:srgbClr val="FFFFFF"/>
                </a:solidFill>
                <a:latin typeface="Calibri"/>
              </a:rPr>
              <a:t>xenical where to buy uk</a:t>
            </a:r>
            <a:br/>
            <a:r>
              <a:rPr b="false" i="false" strike="noStrike" sz="1200" u="none">
                <a:solidFill>
                  <a:srgbClr val="FFFFFF"/>
                </a:solidFill>
                <a:latin typeface="Calibri"/>
              </a:rPr>
              <a:t>xenical kaps. 120 mg (rx)</a:t>
            </a:r>
            <a:br/>
            <a:r>
              <a:rPr b="false" i="false" strike="noStrike" sz="1200" u="none">
                <a:solidFill>
                  <a:srgbClr val="FFFFFF"/>
                </a:solidFill>
                <a:latin typeface="Calibri"/>
              </a:rPr>
              <a:t>how to take xenical 120 mg</a:t>
            </a:r>
            <a:br/>
            <a:r>
              <a:rPr b="false" i="false" strike="noStrike" sz="1200" u="none">
                <a:solidFill>
                  <a:srgbClr val="FFFFFF"/>
                </a:solidFill>
                <a:latin typeface="Calibri"/>
              </a:rPr>
              <a:t>xenical 120mg prices</a:t>
            </a:r>
            <a:br/>
            <a:r>
              <a:rPr b="false" i="false" strike="noStrike" sz="1200" u="none">
                <a:solidFill>
                  <a:srgbClr val="FFFFFF"/>
                </a:solidFill>
                <a:latin typeface="Calibri"/>
              </a:rPr>
              <a:t>cheapest xenical online</a:t>
            </a:r>
            <a:br/>
            <a:r>
              <a:rPr b="false" i="false" strike="noStrike" sz="1200" u="none">
                <a:solidFill>
                  <a:srgbClr val="FFFFFF"/>
                </a:solidFill>
                <a:latin typeface="Calibri"/>
              </a:rPr>
              <a:t>Instead, the same number of abortions happen, they&amp;#39;re just less safe for the mother.</a:t>
            </a:r>
            <a:br/>
            <a:r>
              <a:rPr b="false" i="false" strike="noStrike" sz="1200" u="none">
                <a:solidFill>
                  <a:srgbClr val="FFFFFF"/>
                </a:solidFill>
                <a:latin typeface="Calibri"/>
              </a:rPr>
              <a:t>xenical 120mg caps</a:t>
            </a:r>
            <a:br/>
            <a:r>
              <a:rPr b="false" i="false" strike="noStrike" sz="1200" u="none">
                <a:solidFill>
                  <a:srgbClr val="FFFFFF"/>
                </a:solidFill>
                <a:latin typeface="Calibri"/>
              </a:rPr>
              <a:t>According to the latest studies, Motrin can also be used as a deterrent to Alzheimer&amp;rsquo;s Disease</a:t>
            </a:r>
            <a:br/>
            <a:r>
              <a:rPr b="false" i="false" strike="noStrike" sz="1200" u="none">
                <a:solidFill>
                  <a:srgbClr val="FFFFFF"/>
                </a:solidFill>
                <a:latin typeface="Calibri"/>
              </a:rPr>
              <a:t>xenical buy online</a:t>
            </a:r>
            <a:br/>
            <a:r>
              <a:rPr b="false" i="false" strike="noStrike" sz="1200" u="none">
                <a:solidFill>
                  <a:srgbClr val="FFFFFF"/>
                </a:solidFill>
                <a:latin typeface="Calibri"/>
              </a:rPr>
              <a:t>Acne was destroying my life....I hated going out in bright sunlight, I couldn't look people in the eye and dating was out of the question</a:t>
            </a:r>
            <a:br/>
            <a:r>
              <a:rPr b="false" i="false" strike="noStrike" sz="1200" u="none">
                <a:solidFill>
                  <a:srgbClr val="FFFFFF"/>
                </a:solidFill>
                <a:latin typeface="Calibri"/>
              </a:rPr>
              <a:t>xenical online bestellen schweiz</a:t>
            </a:r>
            <a:br/>
            <a:r>
              <a:rPr b="false" i="false" strike="noStrike" sz="1200" u="none">
                <a:solidFill>
                  <a:srgbClr val="FFFFFF"/>
                </a:solidFill>
                <a:latin typeface="Calibri"/>
              </a:rPr>
              <a:t>where can i buy xenical</a:t>
            </a:r>
            <a:br/>
            <a:r>
              <a:rPr b="false" i="false" strike="noStrike" sz="1200" u="none">
                <a:solidFill>
                  <a:srgbClr val="FFFFFF"/>
                </a:solidFill>
                <a:latin typeface="Calibri"/>
              </a:rPr>
              <a:t>xenical constipation</a:t>
            </a:r>
            <a:br/>
            <a:r>
              <a:rPr b="false" i="false" strike="noStrike" sz="1200" u="none">
                <a:solidFill>
                  <a:srgbClr val="FFFFFF"/>
                </a:solidFill>
                <a:latin typeface="Calibri"/>
              </a:rPr>
              <a:t>For medicines not covered here ask the advice of either your pharmacist or doctor</a:t>
            </a:r>
            <a:br/>
            <a:r>
              <a:rPr b="false" i="false" strike="noStrike" sz="1200" u="none">
                <a:solidFill>
                  <a:srgbClr val="FFFFFF"/>
                </a:solidFill>
                <a:latin typeface="Calibri"/>
              </a:rPr>
              <a:t>xenical 120 mg roche pharma</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xenical price per capsule in the philippines</a:t>
            </a:r>
            <a:br/>
            <a:r>
              <a:rPr b="false" i="false" strike="noStrike" sz="1200" u="none">
                <a:solidFill>
                  <a:srgbClr val="FFFFFF"/>
                </a:solidFill>
                <a:latin typeface="Calibri"/>
              </a:rPr>
              <a:t>can you get xenical on prescription</a:t>
            </a:r>
            <a:br/>
            <a:r>
              <a:rPr b="false" i="false" strike="noStrike" sz="1200" u="none">
                <a:solidFill>
                  <a:srgbClr val="FFFFFF"/>
                </a:solidFill>
                <a:latin typeface="Calibri"/>
              </a:rPr>
              <a:t>xenical price philippines mercury drug</a:t>
            </a:r>
            <a:br/>
            <a:r>
              <a:rPr b="false" i="false" strike="noStrike" sz="1200" u="none">
                <a:solidFill>
                  <a:srgbClr val="FFFFFF"/>
                </a:solidFill>
                <a:latin typeface="Calibri"/>
              </a:rPr>
              <a:t>prix de xenical 120 mg</a:t>
            </a:r>
            <a:br/>
            <a:r>
              <a:rPr b="false" i="false" strike="noStrike" sz="1200" u="none">
                <a:solidFill>
                  <a:srgbClr val="FFFFFF"/>
                </a:solidFill>
                <a:latin typeface="Calibri"/>
              </a:rPr>
              <a:t>buy xenical slimming pills</a:t>
            </a:r>
            <a:br/>
            <a:r>
              <a:rPr b="false" i="false" strike="noStrike" sz="1200" u="none">
                <a:solidFill>
                  <a:srgbClr val="FFFFFF"/>
                </a:solidFill>
                <a:latin typeface="Calibri"/>
              </a:rPr>
              <a:t>xenical price in australia</a:t>
            </a:r>
            <a:br/>
            <a:r>
              <a:rPr b="false" i="false" strike="noStrike" sz="1200" u="none">
                <a:solidFill>
                  <a:srgbClr val="FFFFFF"/>
                </a:solidFill>
                <a:latin typeface="Calibri"/>
              </a:rPr>
              <a:t>xenical pharmacist only medicine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Do You Need Prescription Buy Xenical - Xenical 120 Mg Buy Online Uk</dc:title>
  <dc:description>Xenical 120mg capsules 84, buy xenical online usa, discount xenical extra slim, xenical 120, xenical prescription weight loss pills, where can i buy xenical online in the uk, xenical priced under 100</dc:description>
  <dc:subject>Do You Need Prescription Buy Xenical - Xenical 120 Mg Buy Online Uk</dc:subject>
  <cp:keywords>where can i buy xenical diet pills, xenical price in india, online clinic co uk xenical, order xenical uk, price xenical pakistan, price of xenical, much does xenical cost nz, xenical menus, qual e o generico de xenical, xenical buy online</cp:keywords>
  <cp:category/>
</cp:coreProperties>
</file>