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5.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Nome Generico De Xenical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120 mg for sale</a:t>
            </a:r>
            <a:br/>
            <a:r>
              <a:rPr b="false" i="false" strike="noStrike" sz="1200" u="none">
                <a:solidFill>
                  <a:srgbClr val="FFFFFF"/>
                </a:solidFill>
                <a:latin typeface="Calibri"/>
              </a:rPr>
              <a:t>xenical 120 mg price uk</a:t>
            </a:r>
            <a:br/>
            <a:r>
              <a:rPr b="false" i="false" strike="noStrike" sz="1200" u="none">
                <a:solidFill>
                  <a:srgbClr val="FFFFFF"/>
                </a:solidFill>
                <a:latin typeface="Calibri"/>
              </a:rPr>
              <a:t>buy xenical diet pills</a:t>
            </a:r>
            <a:br/>
            <a:r>
              <a:rPr b="false" i="false" strike="noStrike" sz="1200" u="none">
                <a:solidFill>
                  <a:srgbClr val="FFFFFF"/>
                </a:solidFill>
                <a:latin typeface="Calibri"/>
              </a:rPr>
              <a:t>xenical 120mg no prescription</a:t>
            </a:r>
            <a:br/>
            <a:r>
              <a:rPr b="false" i="false" strike="noStrike" sz="1200" u="none">
                <a:solidFill>
                  <a:srgbClr val="FFFFFF"/>
                </a:solidFill>
                <a:latin typeface="Calibri"/>
              </a:rPr>
              <a:t>ja existe generico de xenical</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buy xenical diet pills online</a:t>
            </a:r>
            <a:br/>
            <a:r>
              <a:rPr b="false" i="false" strike="noStrike" sz="1200" u="none">
                <a:solidFill>
                  <a:srgbClr val="FFFFFF"/>
                </a:solidFill>
                <a:latin typeface="Calibri"/>
              </a:rPr>
              <a:t>xenical discount coupons</a:t>
            </a:r>
            <a:br/>
            <a:r>
              <a:rPr b="false" i="false" strike="noStrike" sz="1200" u="none">
                <a:solidFill>
                  <a:srgbClr val="FFFFFF"/>
                </a:solidFill>
                <a:latin typeface="Calibri"/>
              </a:rPr>
              <a:t>You won&amp;rsquo;t feel hungry, in turn meaning you will eat less food.</a:t>
            </a:r>
            <a:br/>
            <a:r>
              <a:rPr b="false" i="false" strike="noStrike" sz="1200" u="none">
                <a:solidFill>
                  <a:srgbClr val="FFFFFF"/>
                </a:solidFill>
                <a:latin typeface="Calibri"/>
              </a:rPr>
              <a:t>buy xenical 120 mg uk</a:t>
            </a:r>
            <a:br/>
            <a:r>
              <a:rPr b="false" i="false" strike="noStrike" sz="1200" u="none">
                <a:solidFill>
                  <a:srgbClr val="FFFFFF"/>
                </a:solidFill>
                <a:latin typeface="Calibri"/>
              </a:rPr>
              <a:t>Of the total number of subjects in the estrogen-alone substudy of WHI, 46% (n=4,943) were 65 years and over, while 7.1% (n=767) were 75 years and over</a:t>
            </a:r>
            <a:br/>
            <a:r>
              <a:rPr b="false" i="false" strike="noStrike" sz="1200" u="none">
                <a:solidFill>
                  <a:srgbClr val="FFFFFF"/>
                </a:solidFill>
                <a:latin typeface="Calibri"/>
              </a:rPr>
              <a:t>costo xenical colombia</a:t>
            </a:r>
            <a:br/>
            <a:r>
              <a:rPr b="false" i="false" strike="noStrike" sz="1200" u="none">
                <a:solidFill>
                  <a:srgbClr val="FFFFFF"/>
                </a:solidFill>
                <a:latin typeface="Calibri"/>
              </a:rPr>
              <a:t>buy cheapest xenical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xenical</a:t>
            </a:r>
            <a:br/>
            <a:r>
              <a:rPr b="false" i="false" strike="noStrike" sz="1200" u="none">
                <a:solidFill>
                  <a:srgbClr val="FFFFFF"/>
                </a:solidFill>
                <a:latin typeface="Calibri"/>
              </a:rPr>
              <a:t>xenical menu planner</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cheapest xenical 120 mg</a:t>
            </a:r>
            <a:br/>
            <a:r>
              <a:rPr b="false" i="false" strike="noStrike" sz="1200" u="none">
                <a:solidFill>
                  <a:srgbClr val="FFFFFF"/>
                </a:solidFill>
                <a:latin typeface="Calibri"/>
              </a:rPr>
              <a:t>the problem is that they do one thing at one time and may miss something vitally important</a:t>
            </a:r>
            <a:br/>
            <a:r>
              <a:rPr b="false" i="false" strike="noStrike" sz="1200" u="none">
                <a:solidFill>
                  <a:srgbClr val="FFFFFF"/>
                </a:solidFill>
                <a:latin typeface="Calibri"/>
              </a:rPr>
              <a:t>roche pharma xenical 120mg hartkapseln</a:t>
            </a:r>
            <a:br/>
            <a:r>
              <a:rPr b="false" i="false" strike="noStrike" sz="1200" u="none">
                <a:solidFill>
                  <a:srgbClr val="FFFFFF"/>
                </a:solidFill>
                <a:latin typeface="Calibri"/>
              </a:rPr>
              <a:t>generic xenical available</a:t>
            </a:r>
            <a:br/>
            <a:r>
              <a:rPr b="false" i="false" strike="noStrike" sz="1200" u="none">
                <a:solidFill>
                  <a:srgbClr val="FFFFFF"/>
                </a:solidFill>
                <a:latin typeface="Calibri"/>
              </a:rPr>
              <a:t>custa xenical manipulado</a:t>
            </a:r>
            <a:br/>
            <a:r>
              <a:rPr b="false" i="false" strike="noStrike" sz="1200" u="none">
                <a:solidFill>
                  <a:srgbClr val="FFFFFF"/>
                </a:solidFill>
                <a:latin typeface="Calibri"/>
              </a:rPr>
              <a:t>xenical medicine</a:t>
            </a:r>
            <a:br/>
            <a:r>
              <a:rPr b="false" i="false" strike="noStrike" sz="1200" u="none">
                <a:solidFill>
                  <a:srgbClr val="FFFFFF"/>
                </a:solidFill>
                <a:latin typeface="Calibri"/>
              </a:rPr>
              <a:t>xenical online pharmacy uk</a:t>
            </a:r>
            <a:br/>
            <a:r>
              <a:rPr b="false" i="false" strike="noStrike" sz="1200" u="none">
                <a:solidFill>
                  <a:srgbClr val="FFFFFF"/>
                </a:solidFill>
                <a:latin typeface="Calibri"/>
              </a:rPr>
              <a:t>xenical price mercury drug store</a:t>
            </a:r>
            <a:br/>
            <a:r>
              <a:rPr b="false" i="false" strike="noStrike" sz="1200" u="none">
                <a:solidFill>
                  <a:srgbClr val="FFFFFF"/>
                </a:solidFill>
                <a:latin typeface="Calibri"/>
              </a:rPr>
              <a:t>xenical no prescription uk</a:t>
            </a:r>
            <a:br/>
            <a:r>
              <a:rPr b="false" i="false" strike="noStrike" sz="1200" u="none">
                <a:solidFill>
                  <a:srgbClr val="FFFFFF"/>
                </a:solidFill>
                <a:latin typeface="Calibri"/>
              </a:rPr>
              <a:t>order xenical online australia</a:t>
            </a:r>
            <a:br/>
            <a:r>
              <a:rPr b="false" i="false" strike="noStrike" sz="1200" u="none">
                <a:solidFill>
                  <a:srgbClr val="FFFFFF"/>
                </a:solidFill>
                <a:latin typeface="Calibri"/>
              </a:rPr>
              <a:t>cost xenical uk</a:t>
            </a:r>
            <a:br/>
            <a:r>
              <a:rPr b="false" i="false" strike="noStrike" sz="1200" u="none">
                <a:solidFill>
                  <a:srgbClr val="FFFFFF"/>
                </a:solidFill>
                <a:latin typeface="Calibri"/>
              </a:rPr>
              <a:t>buy xenical online no prescription uk</a:t>
            </a:r>
            <a:br/>
            <a:r>
              <a:rPr b="false" i="false" strike="noStrike" sz="1200" u="none">
                <a:solidFill>
                  <a:srgbClr val="FFFFFF"/>
                </a:solidFill>
                <a:latin typeface="Calibri"/>
              </a:rPr>
              <a:t>Treatment is generally started at 20 mg/day, but it can be started at 10 mg/day to minimize side effects</a:t>
            </a:r>
            <a:br/>
            <a:r>
              <a:rPr b="false" i="false" strike="noStrike" sz="1200" u="none">
                <a:solidFill>
                  <a:srgbClr val="FFFFFF"/>
                </a:solidFill>
                <a:latin typeface="Calibri"/>
              </a:rPr>
              <a:t>buy xenical online australia no prescription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discount xenical</a:t>
            </a:r>
            <a:br/>
            <a:r>
              <a:rPr b="false" i="false" strike="noStrike" sz="1200" u="none">
                <a:solidFill>
                  <a:srgbClr val="FFFFFF"/>
                </a:solidFill>
                <a:latin typeface="Calibri"/>
              </a:rPr>
              <a:t>pharmacie discount xenical</a:t>
            </a:r>
            <a:br/>
            <a:r>
              <a:rPr b="false" i="false" strike="noStrike" sz="1200" u="none">
                <a:solidFill>
                  <a:srgbClr val="FFFFFF"/>
                </a:solidFill>
                <a:latin typeface="Calibri"/>
              </a:rPr>
              <a:t>how to take xenical 120mg</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xenical price in canada</a:t>
            </a:r>
            <a:br/>
            <a:r>
              <a:rPr b="false" i="false" strike="noStrike" sz="1200" u="none">
                <a:solidFill>
                  <a:srgbClr val="FFFFFF"/>
                </a:solidFill>
                <a:latin typeface="Calibri"/>
              </a:rPr>
              <a:t>xenical order online</a:t>
            </a:r>
            <a:br/>
            <a:r>
              <a:rPr b="false" i="false" strike="noStrike" sz="1200" u="none">
                <a:solidFill>
                  <a:srgbClr val="FFFFFF"/>
                </a:solidFill>
                <a:latin typeface="Calibri"/>
              </a:rPr>
              <a:t>buy xenical diet pill</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xenical 120 mg price</a:t>
            </a:r>
            <a:br/>
            <a:r>
              <a:rPr b="false" i="false" strike="noStrike" sz="1200" u="none">
                <a:solidFill>
                  <a:srgbClr val="FFFFFF"/>
                </a:solidFill>
                <a:latin typeface="Calibri"/>
              </a:rPr>
              <a:t>buy xenical online compare price</a:t>
            </a:r>
            <a:br/>
            <a:r>
              <a:rPr b="false" i="false" strike="noStrike" sz="1200" u="none">
                <a:solidFill>
                  <a:srgbClr val="FFFFFF"/>
                </a:solidFill>
                <a:latin typeface="Calibri"/>
              </a:rPr>
              <a:t>where can i buy xenical online</a:t>
            </a:r>
            <a:br/>
            <a:r>
              <a:rPr b="false" i="false" strike="noStrike" sz="1200" u="none">
                <a:solidFill>
                  <a:srgbClr val="FFFFFF"/>
                </a:solidFill>
                <a:latin typeface="Calibri"/>
              </a:rPr>
              <a:t>buy xenical in the uk</a:t>
            </a:r>
            <a:br/>
            <a:r>
              <a:rPr b="false" i="false" strike="noStrike" sz="1200" u="none">
                <a:solidFill>
                  <a:srgbClr val="FFFFFF"/>
                </a:solidFill>
                <a:latin typeface="Calibri"/>
              </a:rPr>
              <a:t>generico do xenical</a:t>
            </a:r>
            <a:br/>
            <a:r>
              <a:rPr b="false" i="false" strike="noStrike" sz="1200" u="none">
                <a:solidFill>
                  <a:srgbClr val="FFFFFF"/>
                </a:solidFill>
                <a:latin typeface="Calibri"/>
              </a:rPr>
              <a:t>Om personer som missbrukat AAS anvnder hCG kan konsekvensen bli att det tar lngre tid fr kroppen att normalisera den kroppsegna testosteronproduktionen.</a:t>
            </a:r>
            <a:br/>
            <a:r>
              <a:rPr b="false" i="false" strike="noStrike" sz="1200" u="none">
                <a:solidFill>
                  <a:srgbClr val="FFFFFF"/>
                </a:solidFill>
                <a:latin typeface="Calibri"/>
              </a:rPr>
              <a:t>xenical 7 day meal plan</a:t>
            </a:r>
            <a:br/>
            <a:r>
              <a:rPr b="false" i="false" strike="noStrike" sz="1200" u="none">
                <a:solidFill>
                  <a:srgbClr val="FFFFFF"/>
                </a:solidFill>
                <a:latin typeface="Calibri"/>
              </a:rPr>
              <a:t>private prescription xenical</a:t>
            </a:r>
            <a:br/>
            <a:r>
              <a:rPr b="false" i="false" strike="noStrike" sz="1200" u="none">
                <a:solidFill>
                  <a:srgbClr val="FFFFFF"/>
                </a:solidFill>
                <a:latin typeface="Calibri"/>
              </a:rPr>
              <a:t>xenical meal plan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Otras drogas pueden interactuar con finasteride, incluyendo medicinas que se obtienen con o sin receta, vitaminas, y productos herbarios</a:t>
            </a:r>
            <a:br/>
            <a:r>
              <a:rPr b="false" i="false" strike="noStrike" sz="1200" u="none">
                <a:solidFill>
                  <a:srgbClr val="FFFFFF"/>
                </a:solidFill>
                <a:latin typeface="Calibri"/>
              </a:rPr>
              <a:t>buy xenical pills</a:t>
            </a:r>
            <a:br/>
            <a:r>
              <a:rPr b="false" i="false" strike="noStrike" sz="1200" u="none">
                <a:solidFill>
                  <a:srgbClr val="FFFFFF"/>
                </a:solidFill>
                <a:latin typeface="Calibri"/>
              </a:rPr>
              <a:t>xenical menu plan</a:t>
            </a:r>
            <a:br/>
            <a:r>
              <a:rPr b="false" i="false" strike="noStrike" sz="1200" u="none">
                <a:solidFill>
                  <a:srgbClr val="FFFFFF"/>
                </a:solidFill>
                <a:latin typeface="Calibri"/>
              </a:rPr>
              <a:t>where to buy xenical tablets</a:t>
            </a:r>
            <a:br/>
            <a:r>
              <a:rPr b="false" i="false" strike="noStrike" sz="1200" u="none">
                <a:solidFill>
                  <a:srgbClr val="FFFFFF"/>
                </a:solidFill>
                <a:latin typeface="Calibri"/>
              </a:rPr>
              <a:t>buy xenical no prescription</a:t>
            </a:r>
            <a:br/>
            <a:r>
              <a:rPr b="false" i="false" strike="noStrike" sz="1200" u="none">
                <a:solidFill>
                  <a:srgbClr val="FFFFFF"/>
                </a:solidFill>
                <a:latin typeface="Calibri"/>
              </a:rPr>
              <a:t>Do not give the over-the-counter brand (alli) to a child younger than 18 years old</a:t>
            </a:r>
            <a:br/>
            <a:r>
              <a:rPr b="false" i="false" strike="noStrike" sz="1200" u="none">
                <a:solidFill>
                  <a:srgbClr val="FFFFFF"/>
                </a:solidFill>
                <a:latin typeface="Calibri"/>
              </a:rPr>
              <a:t>cheap xenical tablets</a:t>
            </a:r>
            <a:br/>
            <a:r>
              <a:rPr b="false" i="false" strike="noStrike" sz="1200" u="none">
                <a:solidFill>
                  <a:srgbClr val="FFFFFF"/>
                </a:solidFill>
                <a:latin typeface="Calibri"/>
              </a:rPr>
              <a:t>The effect of renal impairment on metabolite elimination has not been studied.</a:t>
            </a:r>
            <a:br/>
            <a:r>
              <a:rPr b="false" i="false" strike="noStrike" sz="1200" u="none">
                <a:solidFill>
                  <a:srgbClr val="FFFFFF"/>
                </a:solidFill>
                <a:latin typeface="Calibri"/>
              </a:rPr>
              <a:t>xenical online bestellen</a:t>
            </a:r>
            <a:br/>
            <a:r>
              <a:rPr b="false" i="false" strike="noStrike" sz="1200" u="none">
                <a:solidFill>
                  <a:srgbClr val="FFFFFF"/>
                </a:solidFill>
                <a:latin typeface="Calibri"/>
              </a:rPr>
              <a:t>medicamento generico do xenical</a:t>
            </a:r>
            <a:br/>
            <a:r>
              <a:rPr b="false" i="false" strike="noStrike" sz="1200" u="none">
                <a:solidFill>
                  <a:srgbClr val="FFFFFF"/>
                </a:solidFill>
                <a:latin typeface="Calibri"/>
              </a:rPr>
              <a:t>existe generico do xenical</a:t>
            </a:r>
            <a:br/>
            <a:r>
              <a:rPr b="false" i="false" strike="noStrike" sz="1200" u="none">
                <a:solidFill>
                  <a:srgbClr val="FFFFFF"/>
                </a:solidFill>
                <a:latin typeface="Calibri"/>
              </a:rPr>
              <a:t>xenical price in usa</a:t>
            </a:r>
            <a:br/>
            <a:r>
              <a:rPr b="false" i="false" strike="noStrike" sz="1200" u="none">
                <a:solidFill>
                  <a:srgbClr val="FFFFFF"/>
                </a:solidFill>
                <a:latin typeface="Calibri"/>
              </a:rPr>
              <a:t>xenical prescription australia</a:t>
            </a:r>
            <a:br/>
            <a:r>
              <a:rPr b="false" i="false" strike="noStrike" sz="1200" u="none">
                <a:solidFill>
                  <a:srgbClr val="FFFFFF"/>
                </a:solidFill>
                <a:latin typeface="Calibri"/>
              </a:rPr>
              <a:t>can you buy xenical online</a:t>
            </a:r>
            <a:br/>
            <a:r>
              <a:rPr b="false" i="false" strike="noStrike" sz="1200" u="none">
                <a:solidFill>
                  <a:srgbClr val="FFFFFF"/>
                </a:solidFill>
                <a:latin typeface="Calibri"/>
              </a:rPr>
              <a:t>generico de xenical en venezuela</a:t>
            </a:r>
            <a:br/>
            <a:r>
              <a:rPr b="false" i="false" strike="noStrike" sz="1200" u="none">
                <a:solidFill>
                  <a:srgbClr val="FFFFFF"/>
                </a:solidFill>
                <a:latin typeface="Calibri"/>
              </a:rPr>
              <a:t>xenical generic buy online price per pill</a:t>
            </a:r>
            <a:br/>
            <a:r>
              <a:rPr b="false" i="false" strike="noStrike" sz="1200" u="none">
                <a:solidFill>
                  <a:srgbClr val="FFFFFF"/>
                </a:solidFill>
                <a:latin typeface="Calibri"/>
              </a:rPr>
              <a:t>xenical order online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xenical online cheap canada</a:t>
            </a:r>
            <a:br/>
            <a:r>
              <a:rPr b="false" i="false" strike="noStrike" sz="1200" u="none">
                <a:solidFill>
                  <a:srgbClr val="FFFFFF"/>
                </a:solidFill>
                <a:latin typeface="Calibri"/>
              </a:rPr>
              <a:t>xenical online bestellen rezeptfrei</a:t>
            </a:r>
            <a:br/>
            <a:r>
              <a:rPr b="false" i="false" strike="noStrike" sz="1200" u="none">
                <a:solidFill>
                  <a:srgbClr val="FFFFFF"/>
                </a:solidFill>
                <a:latin typeface="Calibri"/>
              </a:rPr>
              <a:t>slimming tablets xenical</a:t>
            </a:r>
            <a:br/>
            <a:r>
              <a:rPr b="false" i="false" strike="noStrike" sz="1200" u="none">
                <a:solidFill>
                  <a:srgbClr val="FFFFFF"/>
                </a:solidFill>
                <a:latin typeface="Calibri"/>
              </a:rPr>
              <a:t>"If you have a kid with bad acne on his face, you've got to go for the thing you know he has," rather than falling back on the possibility of an antibiotic resistant infection, Webster said</a:t>
            </a:r>
            <a:br/>
            <a:r>
              <a:rPr b="false" i="false" strike="noStrike" sz="1200" u="none">
                <a:solidFill>
                  <a:srgbClr val="FFFFFF"/>
                </a:solidFill>
                <a:latin typeface="Calibri"/>
              </a:rPr>
              <a:t>xenical generico brasileiro</a:t>
            </a:r>
            <a:br/>
            <a:r>
              <a:rPr b="false" i="false" strike="noStrike" sz="1200" u="none">
                <a:solidFill>
                  <a:srgbClr val="FFFFFF"/>
                </a:solidFill>
                <a:latin typeface="Calibri"/>
              </a:rPr>
              <a:t>cheap xenical 120mg</a:t>
            </a:r>
            <a:br/>
            <a:r>
              <a:rPr b="false" i="false" strike="noStrike" sz="1200" u="none">
                <a:solidFill>
                  <a:srgbClr val="FFFFFF"/>
                </a:solidFill>
                <a:latin typeface="Calibri"/>
              </a:rPr>
              <a:t>xenical online nz</a:t>
            </a:r>
            <a:br/>
            <a:r>
              <a:rPr b="false" i="false" strike="noStrike" sz="1200" u="none">
                <a:solidFill>
                  <a:srgbClr val="FFFFFF"/>
                </a:solidFill>
                <a:latin typeface="Calibri"/>
              </a:rPr>
              <a:t>When to decrease the dose once an attack is controlled is always problematic</a:t>
            </a:r>
            <a:br/>
            <a:r>
              <a:rPr b="false" i="false" strike="noStrike" sz="1200" u="none">
                <a:solidFill>
                  <a:srgbClr val="FFFFFF"/>
                </a:solidFill>
                <a:latin typeface="Calibri"/>
              </a:rPr>
              <a:t>xenical price malaysia</a:t>
            </a:r>
            <a:br/>
            <a:r>
              <a:rPr b="false" i="false" strike="noStrike" sz="1200" u="none">
                <a:solidFill>
                  <a:srgbClr val="FFFFFF"/>
                </a:solidFill>
                <a:latin typeface="Calibri"/>
              </a:rPr>
              <a:t>I&amp;rsquo;m taking natural gluten free,I&amp;rsquo;ll call them vitamins to help with my adriennals</a:t>
            </a:r>
            <a:br/>
            <a:r>
              <a:rPr b="false" i="false" strike="noStrike" sz="1200" u="none">
                <a:solidFill>
                  <a:srgbClr val="FFFFFF"/>
                </a:solidFill>
                <a:latin typeface="Calibri"/>
              </a:rPr>
              <a:t>comprar generico do xenical</a:t>
            </a:r>
            <a:br/>
            <a:r>
              <a:rPr b="false" i="false" strike="noStrike" sz="1200" u="none">
                <a:solidFill>
                  <a:srgbClr val="FFFFFF"/>
                </a:solidFill>
                <a:latin typeface="Calibri"/>
              </a:rPr>
              <a:t>However I have had awful mood swings, and completely lost my sex drive</a:t>
            </a:r>
            <a:br/>
            <a:r>
              <a:rPr b="false" i="false" strike="noStrike" sz="1200" u="none">
                <a:solidFill>
                  <a:srgbClr val="FFFFFF"/>
                </a:solidFill>
                <a:latin typeface="Calibri"/>
              </a:rPr>
              <a:t>xenical manufacturers</a:t>
            </a:r>
            <a:br/>
            <a:r>
              <a:rPr b="false" i="false" strike="noStrike" sz="1200" u="none">
                <a:solidFill>
                  <a:srgbClr val="FFFFFF"/>
                </a:solidFill>
                <a:latin typeface="Calibri"/>
              </a:rPr>
              <a:t>xenical price comparison uk</a:t>
            </a:r>
            <a:br/>
            <a:r>
              <a:rPr b="false" i="false" strike="noStrike" sz="1200" u="none">
                <a:solidFill>
                  <a:srgbClr val="FFFFFF"/>
                </a:solidFill>
                <a:latin typeface="Calibri"/>
              </a:rPr>
              <a:t>xenical cheapest price no prescription</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xenical 120 mg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Since you have Hashimoto&amp;rsquo;s, and your thyroid med doesn&amp;rsquo;t seem to be doing enough, you may want to consider getting adrenal hormone levels checked</a:t>
            </a:r>
            <a:br/>
            <a:r>
              <a:rPr b="false" i="false" strike="noStrike" sz="1200" u="none">
                <a:solidFill>
                  <a:srgbClr val="FFFFFF"/>
                </a:solidFill>
                <a:latin typeface="Calibri"/>
              </a:rPr>
              <a:t>xenical cheapest price</a:t>
            </a:r>
            <a:br/>
            <a:r>
              <a:rPr b="false" i="false" strike="noStrike" sz="1200" u="none">
                <a:solidFill>
                  <a:srgbClr val="FFFFFF"/>
                </a:solidFill>
                <a:latin typeface="Calibri"/>
              </a:rPr>
              <a:t>medicamento generico de xenical</a:t>
            </a:r>
            <a:br/>
            <a:r>
              <a:rPr b="false" i="false" strike="noStrike" sz="1200" u="none">
                <a:solidFill>
                  <a:srgbClr val="FFFFFF"/>
                </a:solidFill>
                <a:latin typeface="Calibri"/>
              </a:rPr>
              <a:t>xenical 120 mg capsule</a:t>
            </a:r>
            <a:br/>
            <a:r>
              <a:rPr b="false" i="false" strike="noStrike" sz="1200" u="none">
                <a:solidFill>
                  <a:srgbClr val="FFFFFF"/>
                </a:solidFill>
                <a:latin typeface="Calibri"/>
              </a:rPr>
              <a:t>xenical on line</a:t>
            </a:r>
            <a:br/>
            <a:r>
              <a:rPr b="false" i="false" strike="noStrike" sz="1200" u="none">
                <a:solidFill>
                  <a:srgbClr val="FFFFFF"/>
                </a:solidFill>
                <a:latin typeface="Calibri"/>
              </a:rPr>
              <a:t>buy xenical in canada</a:t>
            </a:r>
            <a:br/>
            <a:r>
              <a:rPr b="false" i="false" strike="noStrike" sz="1200" u="none">
                <a:solidFill>
                  <a:srgbClr val="FFFFFF"/>
                </a:solidFill>
                <a:latin typeface="Calibri"/>
              </a:rPr>
              <a:t>where can i buy xenical tablets</a:t>
            </a:r>
            <a:br/>
            <a:r>
              <a:rPr b="false" i="false" strike="noStrike" sz="1200" u="none">
                <a:solidFill>
                  <a:srgbClr val="FFFFFF"/>
                </a:solidFill>
                <a:latin typeface="Calibri"/>
              </a:rPr>
              <a:t>costo xenical ecuador</a:t>
            </a:r>
            <a:br/>
            <a:r>
              <a:rPr b="false" i="false" strike="noStrike" sz="1200" u="none">
                <a:solidFill>
                  <a:srgbClr val="FFFFFF"/>
                </a:solidFill>
                <a:latin typeface="Calibri"/>
              </a:rPr>
              <a:t>Holesterol sam skinula za samo mesec dana Pu er cajem koji piju tibetanci jer jedu izuzetno masno</a:t>
            </a:r>
            <a:br/>
            <a:r>
              <a:rPr b="false" i="false" strike="noStrike" sz="1200" u="none">
                <a:solidFill>
                  <a:srgbClr val="FFFFFF"/>
                </a:solidFill>
                <a:latin typeface="Calibri"/>
              </a:rPr>
              <a:t>cheapest place to buy xenical</a:t>
            </a:r>
            <a:br/>
            <a:r>
              <a:rPr b="false" i="false" strike="noStrike" sz="1200" u="none">
                <a:solidFill>
                  <a:srgbClr val="FFFFFF"/>
                </a:solidFill>
                <a:latin typeface="Calibri"/>
              </a:rPr>
              <a:t>xenical 120 mg price india</a:t>
            </a:r>
            <a:br/>
            <a:r>
              <a:rPr b="false" i="false" strike="noStrike" sz="1200" u="none">
                <a:solidFill>
                  <a:srgbClr val="FFFFFF"/>
                </a:solidFill>
                <a:latin typeface="Calibri"/>
              </a:rPr>
              <a:t>xenical mg</a:t>
            </a:r>
            <a:br/>
            <a:r>
              <a:rPr b="false" i="false" strike="noStrike" sz="1200" u="none">
                <a:solidFill>
                  <a:srgbClr val="FFFFFF"/>
                </a:solidFill>
                <a:latin typeface="Calibri"/>
              </a:rPr>
              <a:t>order xenical diet pills</a:t>
            </a:r>
            <a:br/>
            <a:r>
              <a:rPr b="false" i="false" strike="noStrike" sz="1200" u="none">
                <a:solidFill>
                  <a:srgbClr val="FFFFFF"/>
                </a:solidFill>
                <a:latin typeface="Calibri"/>
              </a:rPr>
              <a:t>xenical online no prescription uk</a:t>
            </a:r>
            <a:br/>
            <a:r>
              <a:rPr b="false" i="false" strike="noStrike" sz="1200" u="none">
                <a:solidFill>
                  <a:srgbClr val="FFFFFF"/>
                </a:solidFill>
                <a:latin typeface="Calibri"/>
              </a:rPr>
              <a:t>xenical generico no brasil</a:t>
            </a:r>
            <a:br/>
            <a:r>
              <a:rPr b="false" i="false" strike="noStrike" sz="1200" u="none">
                <a:solidFill>
                  <a:srgbClr val="FFFFFF"/>
                </a:solidFill>
                <a:latin typeface="Calibri"/>
              </a:rPr>
              <a:t>I noticed right away the devastating effects of levothyroxine on my body</a:t>
            </a:r>
            <a:br/>
            <a:r>
              <a:rPr b="false" i="false" strike="noStrike" sz="1200" u="none">
                <a:solidFill>
                  <a:srgbClr val="FFFFFF"/>
                </a:solidFill>
                <a:latin typeface="Calibri"/>
              </a:rPr>
              <a:t>xenical nz buy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xenical cheap uk</a:t>
            </a:r>
            <a:br/>
            <a:r>
              <a:rPr b="false" i="false" strike="noStrike" sz="1200" u="none">
                <a:solidFill>
                  <a:srgbClr val="FFFFFF"/>
                </a:solidFill>
                <a:latin typeface="Calibri"/>
              </a:rPr>
              <a:t>Possible ophthalmologic effects after prolonged use</a:t>
            </a:r>
            <a:br/>
            <a:r>
              <a:rPr b="false" i="false" strike="noStrike" sz="1200" u="none">
                <a:solidFill>
                  <a:srgbClr val="FFFFFF"/>
                </a:solidFill>
                <a:latin typeface="Calibri"/>
              </a:rPr>
              <a:t>buy xenical canada</a:t>
            </a:r>
            <a:br/>
            <a:r>
              <a:rPr b="false" i="false" strike="noStrike" sz="1200" u="none">
                <a:solidFill>
                  <a:srgbClr val="FFFFFF"/>
                </a:solidFill>
                <a:latin typeface="Calibri"/>
              </a:rPr>
              <a:t>buy xenical no prescription uk</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xenical 120 mg firmy roche</a:t>
            </a:r>
            <a:br/>
            <a:r>
              <a:rPr b="false" i="false" strike="noStrike" sz="1200" u="none">
                <a:solidFill>
                  <a:srgbClr val="FFFFFF"/>
                </a:solidFill>
                <a:latin typeface="Calibri"/>
              </a:rPr>
              <a:t>buy generic xenical</a:t>
            </a:r>
            <a:br/>
            <a:r>
              <a:rPr b="false" i="false" strike="noStrike" sz="1200" u="none">
                <a:solidFill>
                  <a:srgbClr val="FFFFFF"/>
                </a:solidFill>
                <a:latin typeface="Calibri"/>
              </a:rPr>
              <a:t>You must wait at least 14 days after stopping an MAO inhibitor before you can take duloxetine</a:t>
            </a:r>
            <a:br/>
            <a:r>
              <a:rPr b="false" i="false" strike="noStrike" sz="1200" u="none">
                <a:solidFill>
                  <a:srgbClr val="FFFFFF"/>
                </a:solidFill>
                <a:latin typeface="Calibri"/>
              </a:rPr>
              <a:t>generic xenical australia</a:t>
            </a:r>
            <a:br/>
            <a:r>
              <a:rPr b="false" i="false" strike="noStrike" sz="1200" u="none">
                <a:solidFill>
                  <a:srgbClr val="FFFFFF"/>
                </a:solidFill>
                <a:latin typeface="Calibri"/>
              </a:rPr>
              <a:t>xenical cheap no prescription</a:t>
            </a:r>
            <a:br/>
            <a:r>
              <a:rPr b="false" i="false" strike="noStrike" sz="1200" u="none">
                <a:solidFill>
                  <a:srgbClr val="FFFFFF"/>
                </a:solidFill>
                <a:latin typeface="Calibri"/>
              </a:rPr>
              <a:t>xenical medicine philippines</a:t>
            </a:r>
            <a:br/>
            <a:r>
              <a:rPr b="false" i="false" strike="noStrike" sz="1200" u="none">
                <a:solidFill>
                  <a:srgbClr val="FFFFFF"/>
                </a:solidFill>
                <a:latin typeface="Calibri"/>
              </a:rPr>
              <a:t>After the follow up visit I told her that my sex life wasn't the best and she changed the Paxil to Lexapro.....OH MY GOD what a nightmare...</a:t>
            </a:r>
            <a:br/>
            <a:r>
              <a:rPr b="false" i="false" strike="noStrike" sz="1200" u="none">
                <a:solidFill>
                  <a:srgbClr val="FFFFFF"/>
                </a:solidFill>
                <a:latin typeface="Calibri"/>
              </a:rPr>
              <a:t>xenical 120 mg hartkapseln von roche</a:t>
            </a:r>
            <a:br/>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rx xenical</a:t>
            </a:r>
            <a:br/>
            <a:r>
              <a:rPr b="false" i="false" strike="noStrike" sz="1200" u="none">
                <a:solidFill>
                  <a:srgbClr val="FFFFFF"/>
                </a:solidFill>
                <a:latin typeface="Calibri"/>
              </a:rPr>
              <a:t>xenical tablets</a:t>
            </a:r>
            <a:br/>
            <a:r>
              <a:rPr b="false" i="false" strike="noStrike" sz="1200" u="none">
                <a:solidFill>
                  <a:srgbClr val="FFFFFF"/>
                </a:solidFill>
                <a:latin typeface="Calibri"/>
              </a:rPr>
              <a:t>Do not attempt to take the inhalerapart.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xenical</a:t>
            </a:r>
            <a:br/>
            <a:r>
              <a:rPr b="false" i="false" strike="noStrike" sz="1200" u="none">
                <a:solidFill>
                  <a:srgbClr val="FFFFFF"/>
                </a:solidFill>
                <a:latin typeface="Calibri"/>
              </a:rPr>
              <a:t>It made me able to function like a normal human being again</a:t>
            </a:r>
            <a:br/>
            <a:r>
              <a:rPr b="false" i="false" strike="noStrike" sz="1200" u="none">
                <a:solidFill>
                  <a:srgbClr val="FFFFFF"/>
                </a:solidFill>
                <a:latin typeface="Calibri"/>
              </a:rPr>
              <a:t>xenical uk</a:t>
            </a:r>
            <a:br/>
            <a:r>
              <a:rPr b="false" i="false" strike="noStrike" sz="1200" u="none">
                <a:solidFill>
                  <a:srgbClr val="FFFFFF"/>
                </a:solidFill>
                <a:latin typeface="Calibri"/>
              </a:rPr>
              <a:t>xenical diet menu</a:t>
            </a:r>
            <a:br/>
            <a:r>
              <a:rPr b="false" i="false" strike="noStrike" sz="1200" u="none">
                <a:solidFill>
                  <a:srgbClr val="FFFFFF"/>
                </a:solidFill>
                <a:latin typeface="Calibri"/>
              </a:rPr>
              <a:t>Zachcam do zapozna skralias "najmniej"</a:t>
            </a:r>
            <a:br/>
            <a:r>
              <a:rPr b="false" i="false" strike="noStrike" sz="1200" u="none">
                <a:solidFill>
                  <a:srgbClr val="FFFFFF"/>
                </a:solidFill>
                <a:latin typeface="Calibri"/>
              </a:rPr>
              <a:t>xenical price</a:t>
            </a:r>
            <a:br/>
            <a:r>
              <a:rPr b="false" i="false" strike="noStrike" sz="1200" u="none">
                <a:solidFill>
                  <a:srgbClr val="FFFFFF"/>
                </a:solidFill>
                <a:latin typeface="Calibri"/>
              </a:rPr>
              <a:t>where can i buy xenical in uk</a:t>
            </a:r>
            <a:br/>
            <a:r>
              <a:rPr b="false" i="false" strike="noStrike" sz="1200" u="none">
                <a:solidFill>
                  <a:srgbClr val="FFFFFF"/>
                </a:solidFill>
                <a:latin typeface="Calibri"/>
              </a:rPr>
              <a:t>generic xenical uk</a:t>
            </a:r>
            <a:br/>
            <a:r>
              <a:rPr b="false" i="false" strike="noStrike" sz="1200" u="none">
                <a:solidFill>
                  <a:srgbClr val="FFFFFF"/>
                </a:solidFill>
                <a:latin typeface="Calibri"/>
              </a:rPr>
              <a:t>cheapest xenical online uk</a:t>
            </a:r>
            <a:br/>
            <a:r>
              <a:rPr b="false" i="false" strike="noStrike" sz="1200" u="none">
                <a:solidFill>
                  <a:srgbClr val="FFFFFF"/>
                </a:solidFill>
                <a:latin typeface="Calibri"/>
              </a:rPr>
              <a:t>.I went off the T4 for 8 days and he tested me for arthritis and lymes desease</a:t>
            </a:r>
            <a:br/>
            <a:r>
              <a:rPr b="false" i="false" strike="noStrike" sz="1200" u="none">
                <a:solidFill>
                  <a:srgbClr val="FFFFFF"/>
                </a:solidFill>
                <a:latin typeface="Calibri"/>
              </a:rPr>
              <a:t>xenical generico portugal</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price xenical canada</a:t>
            </a:r>
            <a:br/>
            <a:r>
              <a:rPr b="false" i="false" strike="noStrike" sz="1200" u="none">
                <a:solidFill>
                  <a:srgbClr val="FFFFFF"/>
                </a:solidFill>
                <a:latin typeface="Calibri"/>
              </a:rPr>
              <a:t>buy xenical online canada</a:t>
            </a:r>
            <a:br/>
            <a:r>
              <a:rPr b="false" i="false" strike="noStrike" sz="1200" u="none">
                <a:solidFill>
                  <a:srgbClr val="FFFFFF"/>
                </a:solidFill>
                <a:latin typeface="Calibri"/>
              </a:rPr>
              <a:t>xenical no prescription needed</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cheap xenical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generico en espanol</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xenical medicines</a:t>
            </a:r>
            <a:br/>
            <a:r>
              <a:rPr b="false" i="false" strike="noStrike" sz="1200" u="none">
                <a:solidFill>
                  <a:srgbClr val="FFFFFF"/>
                </a:solidFill>
                <a:latin typeface="Calibri"/>
              </a:rPr>
              <a:t>where can i purchase xenical</a:t>
            </a:r>
            <a:br/>
            <a:r>
              <a:rPr b="false" i="false" strike="noStrike" sz="1200" u="none">
                <a:solidFill>
                  <a:srgbClr val="FFFFFF"/>
                </a:solidFill>
                <a:latin typeface="Calibri"/>
              </a:rPr>
              <a:t>where can i buy xenical pills</a:t>
            </a:r>
            <a:br/>
            <a:r>
              <a:rPr b="false" i="false" strike="noStrike" sz="1200" u="none">
                <a:solidFill>
                  <a:srgbClr val="FFFFFF"/>
                </a:solidFill>
                <a:latin typeface="Calibri"/>
              </a:rPr>
              <a:t>However, you should expect to see improvement during the first 12 months of your treatment</a:t>
            </a:r>
            <a:br/>
            <a:r>
              <a:rPr b="false" i="false" strike="noStrike" sz="1200" u="none">
                <a:solidFill>
                  <a:srgbClr val="FFFFFF"/>
                </a:solidFill>
                <a:latin typeface="Calibri"/>
              </a:rPr>
              <a:t>buy xenical slimming tablets</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precios xenical costa rica</a:t>
            </a:r>
            <a:br/>
            <a:r>
              <a:rPr b="false" i="false" strike="noStrike" sz="1200" u="none">
                <a:solidFill>
                  <a:srgbClr val="FFFFFF"/>
                </a:solidFill>
                <a:latin typeface="Calibri"/>
              </a:rPr>
              <a:t>I started my period and it quit in 3 days</a:t>
            </a:r>
            <a:br/>
            <a:r>
              <a:rPr b="false" i="false" strike="noStrike" sz="1200" u="none">
                <a:solidFill>
                  <a:srgbClr val="FFFFFF"/>
                </a:solidFill>
                <a:latin typeface="Calibri"/>
              </a:rPr>
              <a:t>xenical generico prezzo</a:t>
            </a:r>
            <a:br/>
            <a:r>
              <a:rPr b="false" i="false" strike="noStrike" sz="1200" u="none">
                <a:solidFill>
                  <a:srgbClr val="FFFFFF"/>
                </a:solidFill>
                <a:latin typeface="Calibri"/>
              </a:rPr>
              <a:t>The website owners Brian Stanko and Brianna Stanko are breaking the law selling this online and acting as a internet pharmacy</a:t>
            </a:r>
            <a:br/>
            <a:r>
              <a:rPr b="false" i="false" strike="noStrike" sz="1200" u="none">
                <a:solidFill>
                  <a:srgbClr val="FFFFFF"/>
                </a:solidFill>
                <a:latin typeface="Calibri"/>
              </a:rPr>
              <a:t>xenical medicine in the philippines</a:t>
            </a:r>
            <a:br/>
            <a:r>
              <a:rPr b="false" i="false" strike="noStrike" sz="1200" u="none">
                <a:solidFill>
                  <a:srgbClr val="FFFFFF"/>
                </a:solidFill>
                <a:latin typeface="Calibri"/>
              </a:rPr>
              <a:t>buying xenical</a:t>
            </a:r>
            <a:br/>
            <a:r>
              <a:rPr b="false" i="false" strike="noStrike" sz="1200" u="none">
                <a:solidFill>
                  <a:srgbClr val="FFFFFF"/>
                </a:solidFill>
                <a:latin typeface="Calibri"/>
              </a:rPr>
              <a:t>xenical 120 mg hard capsules</a:t>
            </a:r>
            <a:br/>
            <a:r>
              <a:rPr b="false" i="false" strike="noStrike" sz="1200" u="none">
                <a:solidFill>
                  <a:srgbClr val="FFFFFF"/>
                </a:solidFill>
                <a:latin typeface="Calibri"/>
              </a:rPr>
              <a:t>xenical 120 mg buy</a:t>
            </a:r>
            <a:br/>
            <a:r>
              <a:rPr b="false" i="false" strike="noStrike" sz="1200" u="none">
                <a:solidFill>
                  <a:srgbClr val="FFFFFF"/>
                </a:solidFill>
                <a:latin typeface="Calibri"/>
              </a:rPr>
              <a:t>xenical 120mg capsules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generico costo</a:t>
            </a:r>
            <a:br/>
            <a:r>
              <a:rPr b="false" i="false" strike="noStrike" sz="1200" u="none">
                <a:solidFill>
                  <a:srgbClr val="FFFFFF"/>
                </a:solidFill>
                <a:latin typeface="Calibri"/>
              </a:rPr>
              <a:t>So I'm just trying to sleep using trazodone alone and I can.</a:t>
            </a:r>
            <a:br/>
            <a:r>
              <a:rPr b="false" i="false" strike="noStrike" sz="1200" u="none">
                <a:solidFill>
                  <a:srgbClr val="FFFFFF"/>
                </a:solidFill>
                <a:latin typeface="Calibri"/>
              </a:rPr>
              <a:t>xenical mechanism of action</a:t>
            </a:r>
            <a:br/>
            <a:r>
              <a:rPr b="false" i="false" strike="noStrike" sz="1200" u="none">
                <a:solidFill>
                  <a:srgbClr val="FFFFFF"/>
                </a:solidFill>
                <a:latin typeface="Calibri"/>
              </a:rPr>
              <a:t>where to buy xenical australia</a:t>
            </a:r>
            <a:br/>
            <a:r>
              <a:rPr b="false" i="false" strike="noStrike" sz="1200" u="none">
                <a:solidFill>
                  <a:srgbClr val="FFFFFF"/>
                </a:solidFill>
                <a:latin typeface="Calibri"/>
              </a:rPr>
              <a:t>She was not involved in the new research.</a:t>
            </a:r>
            <a:br/>
            <a:r>
              <a:rPr b="false" i="false" strike="noStrike" sz="1200" u="none">
                <a:solidFill>
                  <a:srgbClr val="FFFFFF"/>
                </a:solidFill>
                <a:latin typeface="Calibri"/>
              </a:rPr>
              <a:t>buy generic xenical india</a:t>
            </a:r>
            <a:br/>
            <a:r>
              <a:rPr b="false" i="false" strike="noStrike" sz="1200" u="none">
                <a:solidFill>
                  <a:srgbClr val="FFFFFF"/>
                </a:solidFill>
                <a:latin typeface="Calibri"/>
              </a:rPr>
              <a:t>constipation avec xenical</a:t>
            </a:r>
            <a:br/>
            <a:r>
              <a:rPr b="false" i="false" strike="noStrike" sz="1200" u="none">
                <a:solidFill>
                  <a:srgbClr val="FFFFFF"/>
                </a:solidFill>
                <a:latin typeface="Calibri"/>
              </a:rPr>
              <a:t>xenical online no prescription</a:t>
            </a:r>
            <a:br/>
            <a:r>
              <a:rPr b="false" i="false" strike="noStrike" sz="1200" u="none">
                <a:solidFill>
                  <a:srgbClr val="FFFFFF"/>
                </a:solidFill>
                <a:latin typeface="Calibri"/>
              </a:rPr>
              <a:t>nome generico de xenical</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can you buy xenical over counter australia</a:t>
            </a:r>
            <a:br/>
            <a:r>
              <a:rPr b="false" i="false" strike="noStrike" sz="1200" u="none">
                <a:solidFill>
                  <a:srgbClr val="FFFFFF"/>
                </a:solidFill>
                <a:latin typeface="Calibri"/>
              </a:rPr>
              <a:t>xenical discount card</a:t>
            </a:r>
            <a:br/>
            <a:r>
              <a:rPr b="false" i="false" strike="noStrike" sz="1200" u="none">
                <a:solidFill>
                  <a:srgbClr val="FFFFFF"/>
                </a:solidFill>
                <a:latin typeface="Calibri"/>
              </a:rPr>
              <a:t>order xenical</a:t>
            </a:r>
            <a:br/>
            <a:r>
              <a:rPr b="false" i="false" strike="noStrike" sz="1200" u="none">
                <a:solidFill>
                  <a:srgbClr val="FFFFFF"/>
                </a:solidFill>
                <a:latin typeface="Calibri"/>
              </a:rPr>
              <a:t>purchase xenical line</a:t>
            </a:r>
            <a:br/>
            <a:r>
              <a:rPr b="false" i="false" strike="noStrike" sz="1200" u="none">
                <a:solidFill>
                  <a:srgbClr val="FFFFFF"/>
                </a:solidFill>
                <a:latin typeface="Calibri"/>
              </a:rPr>
              <a:t>xenical 120mg cap roche</a:t>
            </a:r>
            <a:br/>
            <a:r>
              <a:rPr b="false" i="false" strike="noStrike" sz="1200" u="none">
                <a:solidFill>
                  <a:srgbClr val="FFFFFF"/>
                </a:solidFill>
                <a:latin typeface="Calibri"/>
              </a:rPr>
              <a:t>buy generic xenical online</a:t>
            </a:r>
            <a:br/>
            <a:r>
              <a:rPr b="false" i="false" strike="noStrike" sz="1200" u="none">
                <a:solidFill>
                  <a:srgbClr val="FFFFFF"/>
                </a:solidFill>
                <a:latin typeface="Calibri"/>
              </a:rPr>
              <a:t>Three Romanian suspects were arrested in January, but the paintings have not been found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prescription xenical</a:t>
            </a:r>
            <a:br/>
            <a:r>
              <a:rPr b="false" i="false" strike="noStrike" sz="1200" u="none">
                <a:solidFill>
                  <a:srgbClr val="FFFFFF"/>
                </a:solidFill>
                <a:latin typeface="Calibri"/>
              </a:rPr>
              <a:t>where to buy cheap xenical</a:t>
            </a:r>
            <a:br/>
            <a:r>
              <a:rPr b="false" i="false" strike="noStrike" sz="1200" u="none">
                <a:solidFill>
                  <a:srgbClr val="FFFFFF"/>
                </a:solidFill>
                <a:latin typeface="Calibri"/>
              </a:rPr>
              <a:t>costo xenical mexico</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xenical price in lebanon</a:t>
            </a:r>
            <a:br/>
            <a:r>
              <a:rPr b="false" i="false" strike="noStrike" sz="1200" u="none">
                <a:solidFill>
                  <a:srgbClr val="FFFFFF"/>
                </a:solidFill>
                <a:latin typeface="Calibri"/>
              </a:rPr>
              <a:t>buy xenical 120mg</a:t>
            </a:r>
            <a:br/>
            <a:r>
              <a:rPr b="false" i="false" strike="noStrike" sz="1200" u="none">
                <a:solidFill>
                  <a:srgbClr val="FFFFFF"/>
                </a:solidFill>
                <a:latin typeface="Calibri"/>
              </a:rPr>
              <a:t>xenical rxlist</a:t>
            </a:r>
            <a:br/>
            <a:r>
              <a:rPr b="false" i="false" strike="noStrike" sz="1200" u="none">
                <a:solidFill>
                  <a:srgbClr val="FFFFFF"/>
                </a:solidFill>
                <a:latin typeface="Calibri"/>
              </a:rPr>
              <a:t>can buy xenical over counter australia</a:t>
            </a:r>
            <a:br/>
            <a:r>
              <a:rPr b="false" i="false" strike="noStrike" sz="1200" u="none">
                <a:solidFill>
                  <a:srgbClr val="FFFFFF"/>
                </a:solidFill>
                <a:latin typeface="Calibri"/>
              </a:rPr>
              <a:t>buy xenical weight loss pills</a:t>
            </a:r>
            <a:br/>
            <a:r>
              <a:rPr b="false" i="false" strike="noStrike" sz="1200" u="none">
                <a:solidFill>
                  <a:srgbClr val="FFFFFF"/>
                </a:solidFill>
                <a:latin typeface="Calibri"/>
              </a:rPr>
              <a:t>where to buy xenical in singapore</a:t>
            </a:r>
            <a:br/>
            <a:r>
              <a:rPr b="false" i="false" strike="noStrike" sz="1200" u="none">
                <a:solidFill>
                  <a:srgbClr val="FFFFFF"/>
                </a:solidFill>
                <a:latin typeface="Calibri"/>
              </a:rPr>
              <a:t>Buy brand it would be attended to be a prescription</a:t>
            </a:r>
            <a:br/>
            <a:r>
              <a:rPr b="false" i="false" strike="noStrike" sz="1200" u="none">
                <a:solidFill>
                  <a:srgbClr val="FFFFFF"/>
                </a:solidFill>
                <a:latin typeface="Calibri"/>
              </a:rPr>
              <a:t>price xenical qatar</a:t>
            </a:r>
            <a:br/>
            <a:r>
              <a:rPr b="false" i="false" strike="noStrike" sz="1200" u="none">
                <a:solidFill>
                  <a:srgbClr val="FFFFFF"/>
                </a:solidFill>
                <a:latin typeface="Calibri"/>
              </a:rPr>
              <a:t>online xenical</a:t>
            </a:r>
            <a:br/>
            <a:r>
              <a:rPr b="false" i="false" strike="noStrike" sz="1200" u="none">
                <a:solidFill>
                  <a:srgbClr val="FFFFFF"/>
                </a:solidFill>
                <a:latin typeface="Calibri"/>
              </a:rPr>
              <a:t>The board also took a preliminary step toward issuing $450 million in bonds to build the arena, to be paid off in no more than 30 years by the Red Wings' owner and the city.</a:t>
            </a:r>
            <a:br/>
            <a:r>
              <a:rPr b="false" i="false" strike="noStrike" sz="1200" u="none">
                <a:solidFill>
                  <a:srgbClr val="FFFFFF"/>
                </a:solidFill>
                <a:latin typeface="Calibri"/>
              </a:rPr>
              <a:t>240 mg xenical</a:t>
            </a:r>
            <a:br/>
            <a:r>
              <a:rPr b="false" i="false" strike="noStrike" sz="1200" u="none">
                <a:solidFill>
                  <a:srgbClr val="FFFFFF"/>
                </a:solidFill>
                <a:latin typeface="Calibri"/>
              </a:rPr>
              <a:t>where can i buy xenical in australia</a:t>
            </a:r>
            <a:br/>
            <a:r>
              <a:rPr b="false" i="false" strike="noStrike" sz="1200" u="none">
                <a:solidFill>
                  <a:srgbClr val="FFFFFF"/>
                </a:solidFill>
                <a:latin typeface="Calibri"/>
              </a:rPr>
              <a:t>generic xenical 120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xenical in usa</a:t>
            </a:r>
            <a:br/>
            <a:r>
              <a:rPr b="false" i="false" strike="noStrike" sz="1200" u="none">
                <a:solidFill>
                  <a:srgbClr val="FFFFFF"/>
                </a:solidFill>
                <a:latin typeface="Calibri"/>
              </a:rPr>
              <a:t>Doxycycline Hyclate Oral capsule 100mg Drug Medication Dosage information</a:t>
            </a:r>
            <a:br/>
            <a:r>
              <a:rPr b="false" i="false" strike="noStrike" sz="1200" u="none">
                <a:solidFill>
                  <a:srgbClr val="FFFFFF"/>
                </a:solidFill>
                <a:latin typeface="Calibri"/>
              </a:rPr>
              <a:t>where to buy xenical diet pill</a:t>
            </a:r>
            <a:br/>
            <a:r>
              <a:rPr b="false" i="false" strike="noStrike" sz="1200" u="none">
                <a:solidFill>
                  <a:srgbClr val="FFFFFF"/>
                </a:solidFill>
                <a:latin typeface="Calibri"/>
              </a:rPr>
              <a:t>cual precio xenical costa rica</a:t>
            </a:r>
            <a:br/>
            <a:r>
              <a:rPr b="false" i="false" strike="noStrike" sz="1200" u="none">
                <a:solidFill>
                  <a:srgbClr val="FFFFFF"/>
                </a:solidFill>
                <a:latin typeface="Calibri"/>
              </a:rPr>
              <a:t>xenical 120mg roche</a:t>
            </a:r>
            <a:br/>
            <a:r>
              <a:rPr b="false" i="false" strike="noStrike" sz="1200" u="none">
                <a:solidFill>
                  <a:srgbClr val="FFFFFF"/>
                </a:solidFill>
                <a:latin typeface="Calibri"/>
              </a:rPr>
              <a:t>xenical generico brasil</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where can you buy xenical over the counter</a:t>
            </a:r>
            <a:br/>
            <a:r>
              <a:rPr b="false" i="false" strike="noStrike" sz="1200" u="none">
                <a:solidFill>
                  <a:srgbClr val="FFFFFF"/>
                </a:solidFill>
                <a:latin typeface="Calibri"/>
              </a:rPr>
              <a:t>do need prescription xenical australia</a:t>
            </a:r>
            <a:br/>
            <a:r>
              <a:rPr b="false" i="false" strike="noStrike" sz="1200" u="none">
                <a:solidFill>
                  <a:srgbClr val="FFFFFF"/>
                </a:solidFill>
                <a:latin typeface="Calibri"/>
              </a:rPr>
              <a:t>buy xenical diet pills uk</a:t>
            </a:r>
            <a:br/>
            <a:r>
              <a:rPr b="false" i="false" strike="noStrike" sz="1200" u="none">
                <a:solidFill>
                  <a:srgbClr val="FFFFFF"/>
                </a:solidFill>
                <a:latin typeface="Calibri"/>
              </a:rPr>
              <a:t>xenical manipulado emagrece</a:t>
            </a:r>
            <a:br/>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order xenical canada</a:t>
            </a:r>
            <a:br/>
            <a:r>
              <a:rPr b="false" i="false" strike="noStrike" sz="1200" u="none">
                <a:solidFill>
                  <a:srgbClr val="FFFFFF"/>
                </a:solidFill>
                <a:latin typeface="Calibri"/>
              </a:rPr>
              <a:t>where can you buy xenical at</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xenical philippines price</a:t>
            </a:r>
            <a:br/>
            <a:r>
              <a:rPr b="false" i="false" strike="noStrike" sz="1200" u="none">
                <a:solidFill>
                  <a:srgbClr val="FFFFFF"/>
                </a:solidFill>
                <a:latin typeface="Calibri"/>
              </a:rPr>
              <a:t>xenical 120mg price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xenical prescription</a:t>
            </a:r>
            <a:br/>
            <a:r>
              <a:rPr b="false" i="false" strike="noStrike" sz="1200" u="none">
                <a:solidFill>
                  <a:srgbClr val="FFFFFF"/>
                </a:solidFill>
                <a:latin typeface="Calibri"/>
              </a:rPr>
              <a:t>It wont feel like "speed" when you take it.</a:t>
            </a:r>
            <a:br/>
            <a:r>
              <a:rPr b="false" i="false" strike="noStrike" sz="1200" u="none">
                <a:solidFill>
                  <a:srgbClr val="FFFFFF"/>
                </a:solidFill>
                <a:latin typeface="Calibri"/>
              </a:rPr>
              <a:t>xenical online usa</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discount xenical online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do need prescription xenical</a:t>
            </a:r>
            <a:br/>
            <a:r>
              <a:rPr b="false" i="false" strike="noStrike" sz="1200" u="none">
                <a:solidFill>
                  <a:srgbClr val="FFFFFF"/>
                </a:solidFill>
                <a:latin typeface="Calibri"/>
              </a:rPr>
              <a:t>where can i buy xenical in singapore</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cost xenical australia</a:t>
            </a:r>
            <a:br/>
            <a:r>
              <a:rPr b="false" i="false" strike="noStrike" sz="1200" u="none">
                <a:solidFill>
                  <a:srgbClr val="FFFFFF"/>
                </a:solidFill>
                <a:latin typeface="Calibri"/>
              </a:rPr>
              <a:t>where can i buy xenical 120mg</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buy cheap xenical no prescription</a:t>
            </a:r>
            <a:br/>
            <a:r>
              <a:rPr b="false" i="false" strike="noStrike" sz="1200" u="none">
                <a:solidFill>
                  <a:srgbClr val="FFFFFF"/>
                </a:solidFill>
                <a:latin typeface="Calibri"/>
              </a:rPr>
              <a:t>where to buy xenical in uk</a:t>
            </a:r>
            <a:br/>
            <a:r>
              <a:rPr b="false" i="false" strike="noStrike" sz="1200" u="none">
                <a:solidFill>
                  <a:srgbClr val="FFFFFF"/>
                </a:solidFill>
                <a:latin typeface="Calibri"/>
              </a:rPr>
              <a:t>win cash and prizes online &amp;ldquo;He was an eccentric who lived a simple life,&amp;rdquo; Anne says</a:t>
            </a:r>
            <a:br/>
            <a:r>
              <a:rPr b="false" i="false" strike="noStrike" sz="1200" u="none">
                <a:solidFill>
                  <a:srgbClr val="FFFFFF"/>
                </a:solidFill>
                <a:latin typeface="Calibri"/>
              </a:rPr>
              <a:t>xenical manipulado tem mesmo efeito</a:t>
            </a:r>
            <a:br/>
            <a:r>
              <a:rPr b="false" i="false" strike="noStrike" sz="1200" u="none">
                <a:solidFill>
                  <a:srgbClr val="FFFFFF"/>
                </a:solidFill>
                <a:latin typeface="Calibri"/>
              </a:rPr>
              <a:t>However, gross appearance alone is by no means diagnostic.</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120 mg</a:t>
            </a:r>
            <a:br/>
            <a:r>
              <a:rPr b="false" i="false" strike="noStrike" sz="1200" u="none">
                <a:solidFill>
                  <a:srgbClr val="FFFFFF"/>
                </a:solidFill>
                <a:latin typeface="Calibri"/>
              </a:rPr>
              <a:t>comprar xenical costa rica</a:t>
            </a:r>
            <a:br/>
            <a:r>
              <a:rPr b="false" i="false" strike="noStrike" sz="1200" u="none">
                <a:solidFill>
                  <a:srgbClr val="FFFFFF"/>
                </a:solidFill>
                <a:latin typeface="Calibri"/>
              </a:rPr>
              <a:t>I don&amp;#39;t know that any doctor would give that med for that reason though</a:t>
            </a:r>
            <a:br/>
            <a:r>
              <a:rPr b="false" i="false" strike="noStrike" sz="1200" u="none">
                <a:solidFill>
                  <a:srgbClr val="FFFFFF"/>
                </a:solidFill>
                <a:latin typeface="Calibri"/>
              </a:rPr>
              <a:t>xenical 120mg online</a:t>
            </a:r>
            <a:br/>
            <a:r>
              <a:rPr b="false" i="false" strike="noStrike" sz="1200" u="none">
                <a:solidFill>
                  <a:srgbClr val="FFFFFF"/>
                </a:solidFill>
                <a:latin typeface="Calibri"/>
              </a:rPr>
              <a:t>The man was in hospital in stable condition, the official added, speaking on condition of anonymity.</a:t>
            </a:r>
            <a:br/>
            <a:r>
              <a:rPr b="false" i="false" strike="noStrike" sz="1200" u="none">
                <a:solidFill>
                  <a:srgbClr val="FFFFFF"/>
                </a:solidFill>
                <a:latin typeface="Calibri"/>
              </a:rPr>
              <a:t>xenical weight loss medicine</a:t>
            </a:r>
            <a:br/>
            <a:r>
              <a:rPr b="false" i="false" strike="noStrike" sz="1200" u="none">
                <a:solidFill>
                  <a:srgbClr val="FFFFFF"/>
                </a:solidFill>
                <a:latin typeface="Calibri"/>
              </a:rPr>
              <a:t>buying xenical online</a:t>
            </a:r>
            <a:br/>
            <a:r>
              <a:rPr b="false" i="false" strike="noStrike" sz="1200" u="none">
                <a:solidFill>
                  <a:srgbClr val="FFFFFF"/>
                </a:solidFill>
                <a:latin typeface="Calibri"/>
              </a:rPr>
              <a:t>Preparaty hamujce perystaltykelit s przeciwwskazane</a:t>
            </a:r>
            <a:br/>
            <a:r>
              <a:rPr b="false" i="false" strike="noStrike" sz="1200" u="none">
                <a:solidFill>
                  <a:srgbClr val="FFFFFF"/>
                </a:solidFill>
                <a:latin typeface="Calibri"/>
              </a:rPr>
              <a:t>xenical 120 mg capsules</a:t>
            </a:r>
            <a:br/>
            <a:r>
              <a:rPr b="false" i="false" strike="noStrike" sz="1200" u="none">
                <a:solidFill>
                  <a:srgbClr val="FFFFFF"/>
                </a:solidFill>
                <a:latin typeface="Calibri"/>
              </a:rPr>
              <a:t>xenical prescription strength</a:t>
            </a:r>
            <a:br/>
            <a:r>
              <a:rPr b="false" i="false" strike="noStrike" sz="1200" u="none">
                <a:solidFill>
                  <a:srgbClr val="FFFFFF"/>
                </a:solidFill>
                <a:latin typeface="Calibri"/>
              </a:rPr>
              <a:t>xenical price in pakistan</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cheapest xenical australia</a:t>
            </a:r>
            <a:br/>
            <a:r>
              <a:rPr b="false" i="false" strike="noStrike" sz="1200" u="none">
                <a:solidFill>
                  <a:srgbClr val="FFFFFF"/>
                </a:solidFill>
                <a:latin typeface="Calibri"/>
              </a:rPr>
              <a:t>Now that people are taking the drug longer than 5  years the drug is rearing it's ugly head by showing some nasty long lasting side effects</a:t>
            </a:r>
            <a:br/>
            <a:r>
              <a:rPr b="false" i="false" strike="noStrike" sz="1200" u="none">
                <a:solidFill>
                  <a:srgbClr val="FFFFFF"/>
                </a:solidFill>
                <a:latin typeface="Calibri"/>
              </a:rPr>
              <a:t>xenical 120 mg buy online</a:t>
            </a:r>
            <a:br/>
            <a:r>
              <a:rPr b="false" i="false" strike="noStrike" sz="1200" u="none">
                <a:solidFill>
                  <a:srgbClr val="FFFFFF"/>
                </a:solidFill>
                <a:latin typeface="Calibri"/>
              </a:rPr>
              <a:t>xenical meal planner</a:t>
            </a:r>
            <a:br/>
            <a:r>
              <a:rPr b="false" i="false" strike="noStrike" sz="1200" u="none">
                <a:solidFill>
                  <a:srgbClr val="FFFFFF"/>
                </a:solidFill>
                <a:latin typeface="Calibri"/>
              </a:rPr>
              <a:t>xenical capsulas 120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much does xenical cost philippines</a:t>
            </a:r>
            <a:br/>
            <a:r>
              <a:rPr b="false" i="false" strike="noStrike" sz="1200" u="none">
                <a:solidFill>
                  <a:srgbClr val="FFFFFF"/>
                </a:solidFill>
                <a:latin typeface="Calibri"/>
              </a:rPr>
              <a:t>cost xenical canada</a:t>
            </a:r>
            <a:br/>
            <a:r>
              <a:rPr b="false" i="false" strike="noStrike" sz="1200" u="none">
                <a:solidFill>
                  <a:srgbClr val="FFFFFF"/>
                </a:solidFill>
                <a:latin typeface="Calibri"/>
              </a:rPr>
              <a:t>nem vtlen az esetem, a doki is mondta, hogy van ilyen hat, amikor elr fela</a:t>
            </a:r>
            <a:br/>
            <a:r>
              <a:rPr b="false" i="false" strike="noStrike" sz="1200" u="none">
                <a:solidFill>
                  <a:srgbClr val="FFFFFF"/>
                </a:solidFill>
                <a:latin typeface="Calibri"/>
              </a:rPr>
              <a:t>xenical prescription only</a:t>
            </a:r>
            <a:br/>
            <a:r>
              <a:rPr b="false" i="false" strike="noStrike" sz="1200" u="none">
                <a:solidFill>
                  <a:srgbClr val="FFFFFF"/>
                </a:solidFill>
                <a:latin typeface="Calibri"/>
              </a:rPr>
              <a:t>I feel ya cut out soda sugar fake sugar then keep gaining&amp;rdquo;I get blood test&amp;rdquo; On my doctor appointment paper it read patient very upset about weight</a:t>
            </a:r>
            <a:br/>
            <a:r>
              <a:rPr b="false" i="false" strike="noStrike" sz="1200" u="none">
                <a:solidFill>
                  <a:srgbClr val="FFFFFF"/>
                </a:solidFill>
                <a:latin typeface="Calibri"/>
              </a:rPr>
              <a:t>where can you buy xenical</a:t>
            </a:r>
            <a:br/>
            <a:r>
              <a:rPr b="false" i="false" strike="noStrike" sz="1200" u="none">
                <a:solidFill>
                  <a:srgbClr val="FFFFFF"/>
                </a:solidFill>
                <a:latin typeface="Calibri"/>
              </a:rPr>
              <a:t>cost xenical diet pill</a:t>
            </a:r>
            <a:br/>
            <a:r>
              <a:rPr b="false" i="false" strike="noStrike" sz="1200" u="none">
                <a:solidFill>
                  <a:srgbClr val="FFFFFF"/>
                </a:solidFill>
                <a:latin typeface="Calibri"/>
              </a:rPr>
              <a:t>We haven't always been extremely good, but we haven't always turned the ball over and we haven't always been penalized</a:t>
            </a:r>
            <a:br/>
            <a:r>
              <a:rPr b="false" i="false" strike="noStrike" sz="1200" u="none">
                <a:solidFill>
                  <a:srgbClr val="FFFFFF"/>
                </a:solidFill>
                <a:latin typeface="Calibri"/>
              </a:rPr>
              <a:t>where to buy xenical in canada</a:t>
            </a:r>
            <a:br/>
            <a:r>
              <a:rPr b="false" i="false" strike="noStrike" sz="1200" u="none">
                <a:solidFill>
                  <a:srgbClr val="FFFFFF"/>
                </a:solidFill>
                <a:latin typeface="Calibri"/>
              </a:rPr>
              <a:t>do you need prescription xenical</a:t>
            </a:r>
            <a:br/>
            <a:r>
              <a:rPr b="false" i="false" strike="noStrike" sz="1200" u="none">
                <a:solidFill>
                  <a:srgbClr val="FFFFFF"/>
                </a:solidFill>
                <a:latin typeface="Calibri"/>
              </a:rPr>
              <a:t>purchase xenical</a:t>
            </a:r>
            <a:br/>
            <a:r>
              <a:rPr b="false" i="false" strike="noStrike" sz="1200" u="none">
                <a:solidFill>
                  <a:srgbClr val="FFFFFF"/>
                </a:solidFill>
                <a:latin typeface="Calibri"/>
              </a:rPr>
              <a:t>where can i purchase xenical online</a:t>
            </a:r>
            <a:br/>
            <a:r>
              <a:rPr b="false" i="false" strike="noStrike" sz="1200" u="none">
                <a:solidFill>
                  <a:srgbClr val="FFFFFF"/>
                </a:solidFill>
                <a:latin typeface="Calibri"/>
              </a:rPr>
              <a:t>Patients are advised to wear a tag or to carry an ID card which states that they are currently taking methylprednisolone</a:t>
            </a:r>
            <a:br/>
            <a:r>
              <a:rPr b="false" i="false" strike="noStrike" sz="1200" u="none">
                <a:solidFill>
                  <a:srgbClr val="FFFFFF"/>
                </a:solidFill>
                <a:latin typeface="Calibri"/>
              </a:rPr>
              <a:t>lipiblock generico do xenical</a:t>
            </a:r>
            <a:br/>
            <a:r>
              <a:rPr b="false" i="false" strike="noStrike" sz="1200" u="none">
                <a:solidFill>
                  <a:srgbClr val="FFFFFF"/>
                </a:solidFill>
                <a:latin typeface="Calibri"/>
              </a:rPr>
              <a:t>It made me able to function like a normal human being again</a:t>
            </a:r>
            <a:br/>
            <a:r>
              <a:rPr b="false" i="false" strike="noStrike" sz="1200" u="none">
                <a:solidFill>
                  <a:srgbClr val="FFFFFF"/>
                </a:solidFill>
                <a:latin typeface="Calibri"/>
              </a:rPr>
              <a:t>buy xenical online australia</a:t>
            </a:r>
            <a:br/>
            <a:r>
              <a:rPr b="false" i="false" strike="noStrike" sz="1200" u="none">
                <a:solidFill>
                  <a:srgbClr val="FFFFFF"/>
                </a:solidFill>
                <a:latin typeface="Calibri"/>
              </a:rPr>
              <a:t>can get xenical prescription</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120 mg cap</a:t>
            </a:r>
            <a:br/>
            <a:r>
              <a:rPr b="false" i="false" strike="noStrike" sz="1200" u="none">
                <a:solidFill>
                  <a:srgbClr val="FFFFFF"/>
                </a:solidFill>
                <a:latin typeface="Calibri"/>
              </a:rPr>
              <a:t>xenical 120mg uk</a:t>
            </a:r>
            <a:br/>
            <a:r>
              <a:rPr b="false" i="false" strike="noStrike" sz="1200" u="none">
                <a:solidFill>
                  <a:srgbClr val="FFFFFF"/>
                </a:solidFill>
                <a:latin typeface="Calibri"/>
              </a:rPr>
              <a:t>xenical where to buy it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Buy Xenical Diet Pill - Buy Xenical No Prescription Uk</dc:title>
  <dc:description>Xenical 120 mg price uk, where can i buy xenical tablets, buy xenical online canada, can you buy xenical over counter australia, cual precio xenical costa rica, order xenical canada, xenical 120 mg cap</dc:description>
  <dc:subject>Buy Xenical Diet Pill - Buy Xenical No Prescription Uk</dc:subject>
  <cp:keywords>buy cheapest xenical online, xenical menu planner, cheap xenical 120mg, xenical generico no brasil, xenical generico portugal, buy generic xenical india, price xenical qatar, 240 mg xenical, where can i buy xenical in singapore, xenical price in pakistan</cp:keywords>
  <cp:category/>
</cp:coreProperties>
</file>