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1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1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1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1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1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1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1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1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1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1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2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2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2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23.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2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Quetiapine Online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promethazine injections are available.</a:t>
            </a:r>
            <a:br/>
            <a:r>
              <a:rPr b="false" i="false" strike="noStrike" sz="1200" u="none">
                <a:solidFill>
                  <a:srgbClr val="FFFFFF"/>
                </a:solidFill>
                <a:latin typeface="Calibri"/>
              </a:rPr>
              <a:t>will 1000 mg of seroquel kill you</a:t>
            </a:r>
            <a:br/>
            <a:r>
              <a:rPr b="false" i="false" strike="noStrike" sz="1200" u="none">
                <a:solidFill>
                  <a:srgbClr val="FFFFFF"/>
                </a:solidFill>
                <a:latin typeface="Calibri"/>
              </a:rPr>
              <a:t>seroquel 300 mg for sleep</a:t>
            </a:r>
            <a:br/>
            <a:r>
              <a:rPr b="false" i="false" strike="noStrike" sz="1200" u="none">
                <a:solidFill>
                  <a:srgbClr val="FFFFFF"/>
                </a:solidFill>
                <a:latin typeface="Calibri"/>
              </a:rPr>
              <a:t>buy quetiapine online</a:t>
            </a:r>
            <a:br/>
            <a:r>
              <a:rPr b="false" i="false" strike="noStrike" sz="1200" u="none">
                <a:solidFill>
                  <a:srgbClr val="FFFFFF"/>
                </a:solidFill>
                <a:latin typeface="Calibri"/>
              </a:rPr>
              <a:t>Some times it didn't seem to do much, other times I really messed me up</a:t>
            </a:r>
            <a:br/>
            <a:r>
              <a:rPr b="false" i="false" strike="noStrike" sz="1200" u="none">
                <a:solidFill>
                  <a:srgbClr val="FFFFFF"/>
                </a:solidFill>
                <a:latin typeface="Calibri"/>
              </a:rPr>
              <a:t>seroquel 50 mg tablets bipolar</a:t>
            </a:r>
            <a:br/>
            <a:r>
              <a:rPr b="false" i="false" strike="noStrike" sz="1200" u="none">
                <a:solidFill>
                  <a:srgbClr val="FFFFFF"/>
                </a:solidFill>
                <a:latin typeface="Calibri"/>
              </a:rPr>
              <a:t>seroquel 25 mg 30 cpr</a:t>
            </a:r>
            <a:br/>
            <a:r>
              <a:rPr b="false" i="false" strike="noStrike" sz="1200" u="none">
                <a:solidFill>
                  <a:srgbClr val="FFFFFF"/>
                </a:solidFill>
                <a:latin typeface="Calibri"/>
              </a:rPr>
              <a:t>generic quetiapine xl</a:t>
            </a:r>
            <a:br/>
            <a:r>
              <a:rPr b="false" i="false" strike="noStrike" sz="1200" u="none">
                <a:solidFill>
                  <a:srgbClr val="FFFFFF"/>
                </a:solidFill>
                <a:latin typeface="Calibri"/>
              </a:rPr>
              <a:t>buy seroquel cheap</a:t>
            </a:r>
            <a:br/>
            <a:r>
              <a:rPr b="false" i="false" strike="noStrike" sz="1200" u="none">
                <a:solidFill>
                  <a:srgbClr val="FFFFFF"/>
                </a:solidFill>
                <a:latin typeface="Calibri"/>
              </a:rPr>
              <a:t>seroquel xr 300mg tablets</a:t>
            </a:r>
            <a:br/>
            <a:r>
              <a:rPr b="false" i="false" strike="noStrike" sz="1200" u="none">
                <a:solidFill>
                  <a:srgbClr val="FFFFFF"/>
                </a:solidFill>
                <a:latin typeface="Calibri"/>
              </a:rPr>
              <a:t>do the research on topix if u want to</a:t>
            </a:r>
            <a:br/>
            <a:r>
              <a:rPr b="false" i="false" strike="noStrike" sz="1200" u="none">
                <a:solidFill>
                  <a:srgbClr val="FFFFFF"/>
                </a:solidFill>
                <a:latin typeface="Calibri"/>
              </a:rPr>
              <a:t>seroquel generic launch date</a:t>
            </a:r>
            <a:br/>
            <a:r>
              <a:rPr b="false" i="false" strike="noStrike" sz="1200" u="none">
                <a:solidFill>
                  <a:srgbClr val="FFFFFF"/>
                </a:solidFill>
                <a:latin typeface="Calibri"/>
              </a:rPr>
              <a:t>With hindsight this was the wrong move as a couple of years later I was diagnosed with bone secondaries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dosis 12 5 mg</a:t>
            </a:r>
            <a:br/>
            <a:r>
              <a:rPr b="false" i="false" strike="noStrike" sz="1200" u="none">
                <a:solidFill>
                  <a:srgbClr val="FFFFFF"/>
                </a:solidFill>
                <a:latin typeface="Calibri"/>
              </a:rPr>
              <a:t>Coreg can help your blood vessels relax so your blood pressure is lower</a:t>
            </a:r>
            <a:br/>
            <a:r>
              <a:rPr b="false" i="false" strike="noStrike" sz="1200" u="none">
                <a:solidFill>
                  <a:srgbClr val="FFFFFF"/>
                </a:solidFill>
                <a:latin typeface="Calibri"/>
              </a:rPr>
              <a:t>what is quetiapine 25mg used for</a:t>
            </a:r>
            <a:br/>
            <a:r>
              <a:rPr b="false" i="false" strike="noStrike" sz="1200" u="none">
                <a:solidFill>
                  <a:srgbClr val="FFFFFF"/>
                </a:solidFill>
                <a:latin typeface="Calibri"/>
              </a:rPr>
              <a:t>seroquel cheaper</a:t>
            </a:r>
            <a:br/>
            <a:r>
              <a:rPr b="false" i="false" strike="noStrike" sz="1200" u="none">
                <a:solidFill>
                  <a:srgbClr val="FFFFFF"/>
                </a:solidFill>
                <a:latin typeface="Calibri"/>
              </a:rPr>
              <a:t>I started staying in more until i didn't want to ever leave the house unless someone was with me or they were driving</a:t>
            </a:r>
            <a:br/>
            <a:r>
              <a:rPr b="false" i="false" strike="noStrike" sz="1200" u="none">
                <a:solidFill>
                  <a:srgbClr val="FFFFFF"/>
                </a:solidFill>
                <a:latin typeface="Calibri"/>
              </a:rPr>
              <a:t>3000 mg seroquel overdose</a:t>
            </a:r>
            <a:br/>
            <a:r>
              <a:rPr b="false" i="false" strike="noStrike" sz="1200" u="none">
                <a:solidFill>
                  <a:srgbClr val="FFFFFF"/>
                </a:solidFill>
                <a:latin typeface="Calibri"/>
              </a:rPr>
              <a:t>seroquel xr 50 mg uzatilmis salimli 30 tablet</a:t>
            </a:r>
            <a:br/>
            <a:r>
              <a:rPr b="false" i="false" strike="noStrike" sz="1200" u="none">
                <a:solidFill>
                  <a:srgbClr val="FFFFFF"/>
                </a:solidFill>
                <a:latin typeface="Calibri"/>
              </a:rPr>
              <a:t>quetiapine fumarate sustained release matrix tablets</a:t>
            </a:r>
            <a:br/>
            <a:r>
              <a:rPr b="false" i="false" strike="noStrike" sz="1200" u="none">
                <a:solidFill>
                  <a:srgbClr val="FFFFFF"/>
                </a:solidFill>
                <a:latin typeface="Calibri"/>
              </a:rPr>
              <a:t>cheap seroquel xr</a:t>
            </a:r>
            <a:br/>
            <a:r>
              <a:rPr b="false" i="false" strike="noStrike" sz="1200" u="none">
                <a:solidFill>
                  <a:srgbClr val="FFFFFF"/>
                </a:solidFill>
                <a:latin typeface="Calibri"/>
              </a:rPr>
              <a:t>cheaper alternative to seroquel</a:t>
            </a:r>
            <a:br/>
            <a:r>
              <a:rPr b="false" i="false" strike="noStrike" sz="1200" u="none">
                <a:solidFill>
                  <a:srgbClr val="FFFFFF"/>
                </a:solidFill>
                <a:latin typeface="Calibri"/>
              </a:rPr>
              <a:t>seroquel zoloft</a:t>
            </a:r>
            <a:br/>
            <a:r>
              <a:rPr b="false" i="false" strike="noStrike" sz="1200" u="none">
                <a:solidFill>
                  <a:srgbClr val="FFFFFF"/>
                </a:solidFill>
                <a:latin typeface="Calibri"/>
              </a:rPr>
              <a:t>seroquel cheap prices</a:t>
            </a:r>
            <a:br/>
            <a:r>
              <a:rPr b="false" i="false" strike="noStrike" sz="1200" u="none">
                <a:solidFill>
                  <a:srgbClr val="FFFFFF"/>
                </a:solidFill>
                <a:latin typeface="Calibri"/>
              </a:rPr>
              <a:t>Subcutaneous injection is equally effective and can be self-administered at home</a:t>
            </a:r>
            <a:br/>
            <a:r>
              <a:rPr b="false" i="false" strike="noStrike" sz="1200" u="none">
                <a:solidFill>
                  <a:srgbClr val="FFFFFF"/>
                </a:solidFill>
                <a:latin typeface="Calibri"/>
              </a:rPr>
              <a:t>seroquel equivalent dose de zyprexa</a:t>
            </a:r>
            <a:br/>
            <a:r>
              <a:rPr b="false" i="false" strike="noStrike" sz="1200" u="none">
                <a:solidFill>
                  <a:srgbClr val="FFFFFF"/>
                </a:solidFill>
                <a:latin typeface="Calibri"/>
              </a:rPr>
              <a:t>seroquel xr 150 mg for sleep</a:t>
            </a:r>
            <a:br/>
            <a:r>
              <a:rPr b="false" i="false" strike="noStrike" sz="1200" u="none">
                <a:solidFill>
                  <a:srgbClr val="FFFFFF"/>
                </a:solidFill>
                <a:latin typeface="Calibri"/>
              </a:rPr>
              <a:t>I'm interested in this position loans i can get today Economic growth is too slow and unemployment too high to spur much inflation</a:t>
            </a:r>
            <a:br/>
            <a:r>
              <a:rPr b="false" i="false" strike="noStrike" sz="1200" u="none">
                <a:solidFill>
                  <a:srgbClr val="FFFFFF"/>
                </a:solidFill>
                <a:latin typeface="Calibri"/>
              </a:rPr>
              <a:t>800 mg seroquel too much</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does someone die less than two hours after being cleared by a hospital to go home?</a:t>
            </a:r>
            <a:br/>
            <a:r>
              <a:rPr b="false" i="false" strike="noStrike" sz="1200" u="none">
                <a:solidFill>
                  <a:srgbClr val="FFFFFF"/>
                </a:solidFill>
                <a:latin typeface="Calibri"/>
              </a:rPr>
              <a:t>can seroquel 200 get you high</a:t>
            </a:r>
            <a:br/>
            <a:r>
              <a:rPr b="false" i="false" strike="noStrike" sz="1200" u="none">
                <a:solidFill>
                  <a:srgbClr val="FFFFFF"/>
                </a:solidFill>
                <a:latin typeface="Calibri"/>
              </a:rPr>
              <a:t>buy generic seroquel xr</a:t>
            </a:r>
            <a:br/>
            <a:r>
              <a:rPr b="false" i="false" strike="noStrike" sz="1200" u="none">
                <a:solidFill>
                  <a:srgbClr val="FFFFFF"/>
                </a:solidFill>
                <a:latin typeface="Calibri"/>
              </a:rPr>
              <a:t>seroquel xr 300 mg uzatilmis salimli 30 tablet</a:t>
            </a:r>
            <a:br/>
            <a:r>
              <a:rPr b="false" i="false" strike="noStrike" sz="1200" u="none">
                <a:solidFill>
                  <a:srgbClr val="FFFFFF"/>
                </a:solidFill>
                <a:latin typeface="Calibri"/>
              </a:rPr>
              <a:t>I&amp;rsquo;ve been going through a bunch of creepypasta for Halloween</a:t>
            </a:r>
            <a:br/>
            <a:r>
              <a:rPr b="false" i="false" strike="noStrike" sz="1200" u="none">
                <a:solidFill>
                  <a:srgbClr val="FFFFFF"/>
                </a:solidFill>
                <a:latin typeface="Calibri"/>
              </a:rPr>
              <a:t>quetiapine fumarate tablets</a:t>
            </a:r>
            <a:br/>
            <a:r>
              <a:rPr b="false" i="false" strike="noStrike" sz="1200" u="none">
                <a:solidFill>
                  <a:srgbClr val="FFFFFF"/>
                </a:solidFill>
                <a:latin typeface="Calibri"/>
              </a:rPr>
              <a:t>seroquel 100mg reviews</a:t>
            </a:r>
            <a:br/>
            <a:r>
              <a:rPr b="false" i="false" strike="noStrike" sz="1200" u="none">
                <a:solidFill>
                  <a:srgbClr val="FFFFFF"/>
                </a:solidFill>
                <a:latin typeface="Calibri"/>
              </a:rPr>
              <a:t>My doctor even laughed considering it was my first round of clomid and I had very minimal signs of ovulation</a:t>
            </a:r>
            <a:br/>
            <a:r>
              <a:rPr b="false" i="false" strike="noStrike" sz="1200" u="none">
                <a:solidFill>
                  <a:srgbClr val="FFFFFF"/>
                </a:solidFill>
                <a:latin typeface="Calibri"/>
              </a:rPr>
              <a:t>quetiapine cost walmart</a:t>
            </a:r>
            <a:br/>
            <a:r>
              <a:rPr b="false" i="false" strike="noStrike" sz="1200" u="none">
                <a:solidFill>
                  <a:srgbClr val="FFFFFF"/>
                </a:solidFill>
                <a:latin typeface="Calibri"/>
              </a:rPr>
              <a:t>I don't have any insight but I wanted to let you know that I am in the same boat as you 50 and 100 failed for me (no O) and I will be starting 150mg tomorrow</a:t>
            </a:r>
            <a:br/>
            <a:r>
              <a:rPr b="false" i="false" strike="noStrike" sz="1200" u="none">
                <a:solidFill>
                  <a:srgbClr val="FFFFFF"/>
                </a:solidFill>
                <a:latin typeface="Calibri"/>
              </a:rPr>
              <a:t>seroquel 12.5 mg tablet</a:t>
            </a:r>
            <a:br/>
            <a:r>
              <a:rPr b="false" i="false" strike="noStrike" sz="1200" u="none">
                <a:solidFill>
                  <a:srgbClr val="FFFFFF"/>
                </a:solidFill>
                <a:latin typeface="Calibri"/>
              </a:rPr>
              <a:t>seroquel xr 300 mg street value</a:t>
            </a:r>
            <a:br/>
            <a:r>
              <a:rPr b="false" i="false" strike="noStrike" sz="1200" u="none">
                <a:solidFill>
                  <a:srgbClr val="FFFFFF"/>
                </a:solidFill>
                <a:latin typeface="Calibri"/>
              </a:rPr>
              <a:t>how much do seroquel cost on the street</a:t>
            </a:r>
            <a:br/>
            <a:r>
              <a:rPr b="false" i="false" strike="noStrike" sz="1200" u="none">
                <a:solidFill>
                  <a:srgbClr val="FFFFFF"/>
                </a:solidFill>
                <a:latin typeface="Calibri"/>
              </a:rPr>
              <a:t>seroquel xr 150 mg high</a:t>
            </a:r>
            <a:br/>
            <a:r>
              <a:rPr b="false" i="false" strike="noStrike" sz="1200" u="none">
                <a:solidFill>
                  <a:srgbClr val="FFFFFF"/>
                </a:solidFill>
                <a:latin typeface="Calibri"/>
              </a:rPr>
              <a:t>quetiapine xr package insert</a:t>
            </a:r>
            <a:br/>
            <a:r>
              <a:rPr b="false" i="false" strike="noStrike" sz="1200" u="none">
                <a:solidFill>
                  <a:srgbClr val="FFFFFF"/>
                </a:solidFill>
                <a:latin typeface="Calibri"/>
              </a:rPr>
              <a:t>seroquel xr dosage for depression</a:t>
            </a:r>
            <a:br/>
            <a:r>
              <a:rPr b="false" i="false" strike="noStrike" sz="1200" u="none">
                <a:solidFill>
                  <a:srgbClr val="FFFFFF"/>
                </a:solidFill>
                <a:latin typeface="Calibri"/>
              </a:rPr>
              <a:t>generic seroquel reviews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xr 50 mg half life</a:t>
            </a:r>
            <a:br/>
            <a:r>
              <a:rPr b="false" i="false" strike="noStrike" sz="1200" u="none">
                <a:solidFill>
                  <a:srgbClr val="FFFFFF"/>
                </a:solidFill>
                <a:latin typeface="Calibri"/>
              </a:rPr>
              <a:t>seroquel xr dose sizes</a:t>
            </a:r>
            <a:br/>
            <a:r>
              <a:rPr b="false" i="false" strike="noStrike" sz="1200" u="none">
                <a:solidFill>
                  <a:srgbClr val="FFFFFF"/>
                </a:solidFill>
                <a:latin typeface="Calibri"/>
              </a:rPr>
              <a:t>But now she wants to send me to a nuerologist for him to look at everything and have him be the one to prescribe meds for me</a:t>
            </a:r>
            <a:br/>
            <a:r>
              <a:rPr b="false" i="false" strike="noStrike" sz="1200" u="none">
                <a:solidFill>
                  <a:srgbClr val="FFFFFF"/>
                </a:solidFill>
                <a:latin typeface="Calibri"/>
              </a:rPr>
              <a:t>quetiapine 50 mg price</a:t>
            </a:r>
            <a:br/>
            <a:r>
              <a:rPr b="false" i="false" strike="noStrike" sz="1200" u="none">
                <a:solidFill>
                  <a:srgbClr val="FFFFFF"/>
                </a:solidFill>
                <a:latin typeface="Calibri"/>
              </a:rPr>
              <a:t>If you need an antidepressant, try a different one</a:t>
            </a:r>
            <a:br/>
            <a:r>
              <a:rPr b="false" i="false" strike="noStrike" sz="1200" u="none">
                <a:solidFill>
                  <a:srgbClr val="FFFFFF"/>
                </a:solidFill>
                <a:latin typeface="Calibri"/>
              </a:rPr>
              <a:t>seroquel 25 mg costo</a:t>
            </a:r>
            <a:br/>
            <a:r>
              <a:rPr b="false" i="false" strike="noStrike" sz="1200" u="none">
                <a:solidFill>
                  <a:srgbClr val="FFFFFF"/>
                </a:solidFill>
                <a:latin typeface="Calibri"/>
              </a:rPr>
              <a:t>100mg seroquel xr</a:t>
            </a:r>
            <a:br/>
            <a:r>
              <a:rPr b="false" i="false" strike="noStrike" sz="1200" u="none">
                <a:solidFill>
                  <a:srgbClr val="FFFFFF"/>
                </a:solidFill>
                <a:latin typeface="Calibri"/>
              </a:rPr>
              <a:t>quetiapine price walgreens</a:t>
            </a:r>
            <a:br/>
            <a:r>
              <a:rPr b="false" i="false" strike="noStrike" sz="1200" u="none">
                <a:solidFill>
                  <a:srgbClr val="FFFFFF"/>
                </a:solidFill>
                <a:latin typeface="Calibri"/>
              </a:rPr>
              <a:t>seroquel 12 5 mg absetzen</a:t>
            </a:r>
            <a:br/>
            <a:r>
              <a:rPr b="false" i="false" strike="noStrike" sz="1200" u="none">
                <a:solidFill>
                  <a:srgbClr val="FFFFFF"/>
                </a:solidFill>
                <a:latin typeface="Calibri"/>
              </a:rPr>
              <a:t>With the Smarter Solutions for Students Act (H.R</a:t>
            </a:r>
            <a:br/>
            <a:r>
              <a:rPr b="false" i="false" strike="noStrike" sz="1200" u="none">
                <a:solidFill>
                  <a:srgbClr val="FFFFFF"/>
                </a:solidFill>
                <a:latin typeface="Calibri"/>
              </a:rPr>
              <a:t>seroquel canada price</a:t>
            </a:r>
            <a:br/>
            <a:r>
              <a:rPr b="false" i="false" strike="noStrike" sz="1200" u="none">
                <a:solidFill>
                  <a:srgbClr val="FFFFFF"/>
                </a:solidFill>
                <a:latin typeface="Calibri"/>
              </a:rPr>
              <a:t>seroquel 200 mg street value</a:t>
            </a:r>
            <a:br/>
            <a:r>
              <a:rPr b="false" i="false" strike="noStrike" sz="1200" u="none">
                <a:solidFill>
                  <a:srgbClr val="FFFFFF"/>
                </a:solidFill>
                <a:latin typeface="Calibri"/>
              </a:rPr>
              <a:t>astrazeneca seroquel tablets</a:t>
            </a:r>
            <a:br/>
            <a:r>
              <a:rPr b="false" i="false" strike="noStrike" sz="1200" u="none">
                <a:solidFill>
                  <a:srgbClr val="FFFFFF"/>
                </a:solidFill>
                <a:latin typeface="Calibri"/>
              </a:rPr>
              <a:t>Bactrim'e kar duyarllk, Klinik Laboratuar Standartlar Milli Komitesi (NCCLS) tarafndan nerilen disk difzyon veya dilsyon testleri gibi standart metotlar kullanlarak sap-tanabilir.</a:t>
            </a:r>
            <a:br/>
            <a:r>
              <a:rPr b="false" i="false" strike="noStrike" sz="1200" u="none">
                <a:solidFill>
                  <a:srgbClr val="FFFFFF"/>
                </a:solidFill>
                <a:latin typeface="Calibri"/>
              </a:rPr>
              <a:t>order seroquel canada</a:t>
            </a:r>
            <a:br/>
            <a:r>
              <a:rPr b="false" i="false" strike="noStrike" sz="1200" u="none">
                <a:solidFill>
                  <a:srgbClr val="FFFFFF"/>
                </a:solidFill>
                <a:latin typeface="Calibri"/>
              </a:rPr>
              <a:t>seroquel xr price</a:t>
            </a:r>
            <a:br/>
            <a:r>
              <a:rPr b="false" i="false" strike="noStrike" sz="1200" u="none">
                <a:solidFill>
                  <a:srgbClr val="FFFFFF"/>
                </a:solidFill>
                <a:latin typeface="Calibri"/>
              </a:rPr>
              <a:t>There has been no improvement if anything, I think thing are worse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xr generic date</a:t>
            </a:r>
            <a:br/>
            <a:r>
              <a:rPr b="false" i="false" strike="noStrike" sz="1200" u="none">
                <a:solidFill>
                  <a:srgbClr val="FFFFFF"/>
                </a:solidFill>
                <a:latin typeface="Calibri"/>
              </a:rPr>
              <a:t>seroquel 25 mg tablet picture</a:t>
            </a:r>
            <a:br/>
            <a:r>
              <a:rPr b="false" i="false" strike="noStrike" sz="1200" u="none">
                <a:solidFill>
                  <a:srgbClr val="FFFFFF"/>
                </a:solidFill>
                <a:latin typeface="Calibri"/>
              </a:rPr>
              <a:t>will seroquel 200 mg get you high</a:t>
            </a:r>
            <a:br/>
            <a:r>
              <a:rPr b="false" i="false" strike="noStrike" sz="1200" u="none">
                <a:solidFill>
                  <a:srgbClr val="FFFFFF"/>
                </a:solidFill>
                <a:latin typeface="Calibri"/>
              </a:rPr>
              <a:t>Patients are warned to wean themselves off antidepressants slowly and under a doctor&amp;rsquo;s care.</a:t>
            </a:r>
            <a:br/>
            <a:r>
              <a:rPr b="false" i="false" strike="noStrike" sz="1200" u="none">
                <a:solidFill>
                  <a:srgbClr val="FFFFFF"/>
                </a:solidFill>
                <a:latin typeface="Calibri"/>
              </a:rPr>
              <a:t>seroquel 400 mg effects</a:t>
            </a:r>
            <a:br/>
            <a:r>
              <a:rPr b="false" i="false" strike="noStrike" sz="1200" u="none">
                <a:solidFill>
                  <a:srgbClr val="FFFFFF"/>
                </a:solidFill>
                <a:latin typeface="Calibri"/>
              </a:rPr>
              <a:t>astrazeneca settlement agreement seroquel</a:t>
            </a:r>
            <a:br/>
            <a:r>
              <a:rPr b="false" i="false" strike="noStrike" sz="1200" u="none">
                <a:solidFill>
                  <a:srgbClr val="FFFFFF"/>
                </a:solidFill>
                <a:latin typeface="Calibri"/>
              </a:rPr>
              <a:t>quetiapine fumarate xr 50 mg</a:t>
            </a:r>
            <a:br/>
            <a:r>
              <a:rPr b="false" i="false" strike="noStrike" sz="1200" u="none">
                <a:solidFill>
                  <a:srgbClr val="FFFFFF"/>
                </a:solidFill>
                <a:latin typeface="Calibri"/>
              </a:rPr>
              <a:t>quetiapine fumarate 200 mg tab</a:t>
            </a:r>
            <a:br/>
            <a:r>
              <a:rPr b="false" i="false" strike="noStrike" sz="1200" u="none">
                <a:solidFill>
                  <a:srgbClr val="FFFFFF"/>
                </a:solidFill>
                <a:latin typeface="Calibri"/>
              </a:rPr>
              <a:t>50 mg seroquel xr</a:t>
            </a:r>
            <a:br/>
            <a:r>
              <a:rPr b="false" i="false" strike="noStrike" sz="1200" u="none">
                <a:solidFill>
                  <a:srgbClr val="FFFFFF"/>
                </a:solidFill>
                <a:latin typeface="Calibri"/>
              </a:rPr>
              <a:t>In 13 randomised studies of diabetic neuropathy the number needed to treat to achieve at least 50% pain relief was 3.0 (2.4 to 4), and in two studies of atypical facial pain it was 2.8 (2 to 4.7)</a:t>
            </a:r>
            <a:br/>
            <a:r>
              <a:rPr b="false" i="false" strike="noStrike" sz="1200" u="none">
                <a:solidFill>
                  <a:srgbClr val="FFFFFF"/>
                </a:solidFill>
                <a:latin typeface="Calibri"/>
              </a:rPr>
              <a:t>600 mg seroquel xr</a:t>
            </a:r>
            <a:br/>
            <a:r>
              <a:rPr b="false" i="false" strike="noStrike" sz="1200" u="none">
                <a:solidFill>
                  <a:srgbClr val="FFFFFF"/>
                </a:solidFill>
                <a:latin typeface="Calibri"/>
              </a:rPr>
              <a:t>seroquel 400 mg street price</a:t>
            </a:r>
            <a:br/>
            <a:r>
              <a:rPr b="false" i="false" strike="noStrike" sz="1200" u="none">
                <a:solidFill>
                  <a:srgbClr val="FFFFFF"/>
                </a:solidFill>
                <a:latin typeface="Calibri"/>
              </a:rPr>
              <a:t>quetiapine fumarate generic canada</a:t>
            </a:r>
            <a:br/>
            <a:r>
              <a:rPr b="false" i="false" strike="noStrike" sz="1200" u="none">
                <a:solidFill>
                  <a:srgbClr val="FFFFFF"/>
                </a:solidFill>
                <a:latin typeface="Calibri"/>
              </a:rPr>
              <a:t>seroquel zoloft interaction</a:t>
            </a:r>
            <a:br/>
            <a:r>
              <a:rPr b="false" i="false" strike="noStrike" sz="1200" u="none">
                <a:solidFill>
                  <a:srgbClr val="FFFFFF"/>
                </a:solidFill>
                <a:latin typeface="Calibri"/>
              </a:rPr>
              <a:t>Pastor Glenn Kirby said the surviving students would now be returning home to China.</a:t>
            </a:r>
            <a:br/>
            <a:r>
              <a:rPr b="false" i="false" strike="noStrike" sz="1200" u="none">
                <a:solidFill>
                  <a:srgbClr val="FFFFFF"/>
                </a:solidFill>
                <a:latin typeface="Calibri"/>
              </a:rPr>
              <a:t>seroquel xr bipolar depression rx</a:t>
            </a:r>
            <a:br/>
            <a:r>
              <a:rPr b="false" i="false" strike="noStrike" sz="1200" u="none">
                <a:solidFill>
                  <a:srgbClr val="FFFFFF"/>
                </a:solidFill>
                <a:latin typeface="Calibri"/>
              </a:rPr>
              <a:t>seroquel mfg zeneca</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seroquel 100 mg get you high</a:t>
            </a:r>
            <a:br/>
            <a:r>
              <a:rPr b="false" i="false" strike="noStrike" sz="1200" u="none">
                <a:solidFill>
                  <a:srgbClr val="FFFFFF"/>
                </a:solidFill>
                <a:latin typeface="Calibri"/>
              </a:rPr>
              <a:t>If therapy is reinstituted, it should be at a lower dosage</a:t>
            </a:r>
            <a:br/>
            <a:r>
              <a:rPr b="false" i="false" strike="noStrike" sz="1200" u="none">
                <a:solidFill>
                  <a:srgbClr val="FFFFFF"/>
                </a:solidFill>
                <a:latin typeface="Calibri"/>
              </a:rPr>
              <a:t>price seroquel xr canada</a:t>
            </a:r>
            <a:br/>
            <a:r>
              <a:rPr b="false" i="false" strike="noStrike" sz="1200" u="none">
                <a:solidFill>
                  <a:srgbClr val="FFFFFF"/>
                </a:solidFill>
                <a:latin typeface="Calibri"/>
              </a:rPr>
              <a:t>Skin rash may be a sign of a more serious reaction to ciprofloxacin tablets.</a:t>
            </a:r>
            <a:br/>
            <a:r>
              <a:rPr b="false" i="false" strike="noStrike" sz="1200" u="none">
                <a:solidFill>
                  <a:srgbClr val="FFFFFF"/>
                </a:solidFill>
                <a:latin typeface="Calibri"/>
              </a:rPr>
              <a:t>is there a generic seroquel xr</a:t>
            </a:r>
            <a:br/>
            <a:r>
              <a:rPr b="false" i="false" strike="noStrike" sz="1200" u="none">
                <a:solidFill>
                  <a:srgbClr val="FFFFFF"/>
                </a:solidFill>
                <a:latin typeface="Calibri"/>
              </a:rPr>
              <a:t>what is quetiapine fumarate</a:t>
            </a:r>
            <a:br/>
            <a:r>
              <a:rPr b="false" i="false" strike="noStrike" sz="1200" u="none">
                <a:solidFill>
                  <a:srgbClr val="FFFFFF"/>
                </a:solidFill>
                <a:latin typeface="Calibri"/>
              </a:rPr>
              <a:t>seroquel xr 50</a:t>
            </a:r>
            <a:br/>
            <a:r>
              <a:rPr b="false" i="false" strike="noStrike" sz="1200" u="none">
                <a:solidFill>
                  <a:srgbClr val="FFFFFF"/>
                </a:solidFill>
                <a:latin typeface="Calibri"/>
              </a:rPr>
              <a:t>quetiapine xl</a:t>
            </a:r>
            <a:br/>
            <a:r>
              <a:rPr b="false" i="false" strike="noStrike" sz="1200" u="none">
                <a:solidFill>
                  <a:srgbClr val="FFFFFF"/>
                </a:solidFill>
                <a:latin typeface="Calibri"/>
              </a:rPr>
              <a:t>600 mg seroquel daily</a:t>
            </a:r>
            <a:br/>
            <a:r>
              <a:rPr b="false" i="false" strike="noStrike" sz="1200" u="none">
                <a:solidFill>
                  <a:srgbClr val="FFFFFF"/>
                </a:solidFill>
                <a:latin typeface="Calibri"/>
              </a:rPr>
              <a:t>Thoroughly massage Elimite 5% Cream into the skin from the head to the soles of the feet</a:t>
            </a:r>
            <a:br/>
            <a:r>
              <a:rPr b="false" i="false" strike="noStrike" sz="1200" u="none">
                <a:solidFill>
                  <a:srgbClr val="FFFFFF"/>
                </a:solidFill>
                <a:latin typeface="Calibri"/>
              </a:rPr>
              <a:t>seroquel coupon</a:t>
            </a:r>
            <a:br/>
            <a:r>
              <a:rPr b="false" i="false" strike="noStrike" sz="1200" u="none">
                <a:solidFill>
                  <a:srgbClr val="FFFFFF"/>
                </a:solidFill>
                <a:latin typeface="Calibri"/>
              </a:rPr>
              <a:t>seroquel xr 300 mg for anxiety</a:t>
            </a:r>
            <a:br/>
            <a:r>
              <a:rPr b="false" i="false" strike="noStrike" sz="1200" u="none">
                <a:solidFill>
                  <a:srgbClr val="FFFFFF"/>
                </a:solidFill>
                <a:latin typeface="Calibri"/>
              </a:rPr>
              <a:t>In addition, 26% of oxcarbazepine-treated patients and 12% of placebo-treated patients experienced somnolence</a:t>
            </a:r>
            <a:br/>
            <a:r>
              <a:rPr b="false" i="false" strike="noStrike" sz="1200" u="none">
                <a:solidFill>
                  <a:srgbClr val="FFFFFF"/>
                </a:solidFill>
                <a:latin typeface="Calibri"/>
              </a:rPr>
              <a:t>quetiapine fumarate generic price</a:t>
            </a:r>
            <a:br/>
            <a:r>
              <a:rPr b="false" i="false" strike="noStrike" sz="1200" u="none">
                <a:solidFill>
                  <a:srgbClr val="FFFFFF"/>
                </a:solidFill>
                <a:latin typeface="Calibri"/>
              </a:rPr>
              <a:t>seroquel xr dosage for bipolar</a:t>
            </a:r>
            <a:br/>
            <a:r>
              <a:rPr b="false" i="false" strike="noStrike" sz="1200" u="none">
                <a:solidFill>
                  <a:srgbClr val="FFFFFF"/>
                </a:solidFill>
                <a:latin typeface="Calibri"/>
              </a:rPr>
              <a:t>1000 mg seroquel overdose</a:t>
            </a:r>
            <a:br/>
            <a:r>
              <a:rPr b="false" i="false" strike="noStrike" sz="1200" u="none">
                <a:solidFill>
                  <a:srgbClr val="FFFFFF"/>
                </a:solidFill>
                <a:latin typeface="Calibri"/>
              </a:rPr>
              <a:t>seroquel 100mg astra zeneca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 much as surgery scares me the side effects of this medicine scare me more</a:t>
            </a:r>
            <a:br/>
            <a:r>
              <a:rPr b="false" i="false" strike="noStrike" sz="1200" u="none">
                <a:solidFill>
                  <a:srgbClr val="FFFFFF"/>
                </a:solidFill>
                <a:latin typeface="Calibri"/>
              </a:rPr>
              <a:t>can quetiapine fumarate 200 mg get you high</a:t>
            </a:r>
            <a:br/>
            <a:r>
              <a:rPr b="false" i="false" strike="noStrike" sz="1200" u="none">
                <a:solidFill>
                  <a:srgbClr val="FFFFFF"/>
                </a:solidFill>
                <a:latin typeface="Calibri"/>
              </a:rPr>
              <a:t>quetiapine 25mg tab</a:t>
            </a:r>
            <a:br/>
            <a:r>
              <a:rPr b="false" i="false" strike="noStrike" sz="1200" u="none">
                <a:solidFill>
                  <a:srgbClr val="FFFFFF"/>
                </a:solidFill>
                <a:latin typeface="Calibri"/>
              </a:rPr>
              <a:t>seroquel 50</a:t>
            </a:r>
            <a:br/>
            <a:r>
              <a:rPr b="false" i="false" strike="noStrike" sz="1200" u="none">
                <a:solidFill>
                  <a:srgbClr val="FFFFFF"/>
                </a:solidFill>
                <a:latin typeface="Calibri"/>
              </a:rPr>
              <a:t>street price of 25 mg seroquel</a:t>
            </a:r>
            <a:br/>
            <a:r>
              <a:rPr b="false" i="false" strike="noStrike" sz="1200" u="none">
                <a:solidFill>
                  <a:srgbClr val="FFFFFF"/>
                </a:solidFill>
                <a:latin typeface="Calibri"/>
              </a:rPr>
              <a:t>Normalerweise wird Avanafil 30 Minuten vor dem Geschlechtsverkehr entweder mit oder ohne Nahrung eingenommen</a:t>
            </a:r>
            <a:br/>
            <a:r>
              <a:rPr b="false" i="false" strike="noStrike" sz="1200" u="none">
                <a:solidFill>
                  <a:srgbClr val="FFFFFF"/>
                </a:solidFill>
                <a:latin typeface="Calibri"/>
              </a:rPr>
              <a:t>seroquel xr 400 mg prospect</a:t>
            </a:r>
            <a:br/>
            <a:r>
              <a:rPr b="false" i="false" strike="noStrike" sz="1200" u="none">
                <a:solidFill>
                  <a:srgbClr val="FFFFFF"/>
                </a:solidFill>
                <a:latin typeface="Calibri"/>
              </a:rPr>
              <a:t>Had to take sleeping pills everynight I was on it to fall asleep</a:t>
            </a:r>
            <a:br/>
            <a:r>
              <a:rPr b="false" i="false" strike="noStrike" sz="1200" u="none">
                <a:solidFill>
                  <a:srgbClr val="FFFFFF"/>
                </a:solidFill>
                <a:latin typeface="Calibri"/>
              </a:rPr>
              <a:t>quetiapine 200 mg used for</a:t>
            </a:r>
            <a:br/>
            <a:r>
              <a:rPr b="false" i="false" strike="noStrike" sz="1200" u="none">
                <a:solidFill>
                  <a:srgbClr val="FFFFFF"/>
                </a:solidFill>
                <a:latin typeface="Calibri"/>
              </a:rPr>
              <a:t>Cardiac abnormalities may include arrhythmia, tachycardia, ECG evidence of impaired conduction, and signs of congestive heart failure, and in very rare cases, cardiac arrest</a:t>
            </a:r>
            <a:br/>
            <a:r>
              <a:rPr b="false" i="false" strike="noStrike" sz="1200" u="none">
                <a:solidFill>
                  <a:srgbClr val="FFFFFF"/>
                </a:solidFill>
                <a:latin typeface="Calibri"/>
              </a:rPr>
              <a:t>i took 1000 mg of seroquel</a:t>
            </a:r>
            <a:br/>
            <a:r>
              <a:rPr b="false" i="false" strike="noStrike" sz="1200" u="none">
                <a:solidFill>
                  <a:srgbClr val="FFFFFF"/>
                </a:solidFill>
                <a:latin typeface="Calibri"/>
              </a:rPr>
              <a:t>is there a generic for seroquel xr</a:t>
            </a:r>
            <a:br/>
            <a:r>
              <a:rPr b="false" i="false" strike="noStrike" sz="1200" u="none">
                <a:solidFill>
                  <a:srgbClr val="FFFFFF"/>
                </a:solidFill>
                <a:latin typeface="Calibri"/>
              </a:rPr>
              <a:t>quetiapine xr half life</a:t>
            </a:r>
            <a:br/>
            <a:r>
              <a:rPr b="false" i="false" strike="noStrike" sz="1200" u="none">
                <a:solidFill>
                  <a:srgbClr val="FFFFFF"/>
                </a:solidFill>
                <a:latin typeface="Calibri"/>
              </a:rPr>
              <a:t>seroquel xr 200 mg price</a:t>
            </a:r>
            <a:br/>
            <a:r>
              <a:rPr b="false" i="false" strike="noStrike" sz="1200" u="none">
                <a:solidFill>
                  <a:srgbClr val="FFFFFF"/>
                </a:solidFill>
                <a:latin typeface="Calibri"/>
              </a:rPr>
              <a:t>You can manage your symptoms and they will keep returning</a:t>
            </a:r>
            <a:br/>
            <a:r>
              <a:rPr b="false" i="false" strike="noStrike" sz="1200" u="none">
                <a:solidFill>
                  <a:srgbClr val="FFFFFF"/>
                </a:solidFill>
                <a:latin typeface="Calibri"/>
              </a:rPr>
              <a:t>is 300mg of seroquel too much</a:t>
            </a:r>
            <a:br/>
            <a:r>
              <a:rPr b="false" i="false" strike="noStrike" sz="1200" u="none">
                <a:solidFill>
                  <a:srgbClr val="FFFFFF"/>
                </a:solidFill>
                <a:latin typeface="Calibri"/>
              </a:rPr>
              <a:t>seroquel xr discount coupons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quetiapine price canada</a:t>
            </a:r>
            <a:br/>
            <a:r>
              <a:rPr b="false" i="false" strike="noStrike" sz="1200" u="none">
                <a:solidFill>
                  <a:srgbClr val="FFFFFF"/>
                </a:solidFill>
                <a:latin typeface="Calibri"/>
              </a:rPr>
              <a:t>seroquel xr 50 mg for insomnia</a:t>
            </a:r>
            <a:br/>
            <a:r>
              <a:rPr b="false" i="false" strike="noStrike" sz="1200" u="none">
                <a:solidFill>
                  <a:srgbClr val="FFFFFF"/>
                </a:solidFill>
                <a:latin typeface="Calibri"/>
              </a:rPr>
              <a:t>seroquel xr 50 mg prices</a:t>
            </a:r>
            <a:br/>
            <a:r>
              <a:rPr b="false" i="false" strike="noStrike" sz="1200" u="none">
                <a:solidFill>
                  <a:srgbClr val="FFFFFF"/>
                </a:solidFill>
                <a:latin typeface="Calibri"/>
              </a:rPr>
              <a:t>can 25mg of seroquel cause weight gain</a:t>
            </a:r>
            <a:br/>
            <a:r>
              <a:rPr b="false" i="false" strike="noStrike" sz="1200" u="none">
                <a:solidFill>
                  <a:srgbClr val="FFFFFF"/>
                </a:solidFill>
                <a:latin typeface="Calibri"/>
              </a:rPr>
              <a:t>quetiapine xl 400mg</a:t>
            </a:r>
            <a:br/>
            <a:r>
              <a:rPr b="false" i="false" strike="noStrike" sz="1200" u="none">
                <a:solidFill>
                  <a:srgbClr val="FFFFFF"/>
                </a:solidFill>
                <a:latin typeface="Calibri"/>
              </a:rPr>
              <a:t>seroquel xr canada price</a:t>
            </a:r>
            <a:br/>
            <a:r>
              <a:rPr b="false" i="false" strike="noStrike" sz="1200" u="none">
                <a:solidFill>
                  <a:srgbClr val="FFFFFF"/>
                </a:solidFill>
                <a:latin typeface="Calibri"/>
              </a:rPr>
              <a:t>1000 mg seroquel</a:t>
            </a:r>
            <a:br/>
            <a:r>
              <a:rPr b="false" i="false" strike="noStrike" sz="1200" u="none">
                <a:solidFill>
                  <a:srgbClr val="FFFFFF"/>
                </a:solidFill>
                <a:latin typeface="Calibri"/>
              </a:rPr>
              <a:t>quetiapine tablets usp monograph</a:t>
            </a:r>
            <a:br/>
            <a:r>
              <a:rPr b="false" i="false" strike="noStrike" sz="1200" u="none">
                <a:solidFill>
                  <a:srgbClr val="FFFFFF"/>
                </a:solidFill>
                <a:latin typeface="Calibri"/>
              </a:rPr>
              <a:t>100mg seroquel high</a:t>
            </a:r>
            <a:br/>
            <a:r>
              <a:rPr b="false" i="false" strike="noStrike" sz="1200" u="none">
                <a:solidFill>
                  <a:srgbClr val="FFFFFF"/>
                </a:solidFill>
                <a:latin typeface="Calibri"/>
              </a:rPr>
              <a:t>seroquel online buy</a:t>
            </a:r>
            <a:br/>
            <a:r>
              <a:rPr b="false" i="false" strike="noStrike" sz="1200" u="none">
                <a:solidFill>
                  <a:srgbClr val="FFFFFF"/>
                </a:solidFill>
                <a:latin typeface="Calibri"/>
              </a:rPr>
              <a:t>what is quetiapine fumarate 25 mg</a:t>
            </a:r>
            <a:br/>
            <a:r>
              <a:rPr b="false" i="false" strike="noStrike" sz="1200" u="none">
                <a:solidFill>
                  <a:srgbClr val="FFFFFF"/>
                </a:solidFill>
                <a:latin typeface="Calibri"/>
              </a:rPr>
              <a:t>cost of seroquel xr 50 mg</a:t>
            </a:r>
            <a:br/>
            <a:r>
              <a:rPr b="false" i="false" strike="noStrike" sz="1200" u="none">
                <a:solidFill>
                  <a:srgbClr val="FFFFFF"/>
                </a:solidFill>
                <a:latin typeface="Calibri"/>
              </a:rPr>
              <a:t>what is quetiapine fumarate 25 mg used for</a:t>
            </a:r>
            <a:br/>
            <a:r>
              <a:rPr b="false" i="false" strike="noStrike" sz="1200" u="none">
                <a:solidFill>
                  <a:srgbClr val="FFFFFF"/>
                </a:solidFill>
                <a:latin typeface="Calibri"/>
              </a:rPr>
              <a:t>I'm on 20mg now and still have my bad days</a:t>
            </a:r>
            <a:br/>
            <a:r>
              <a:rPr b="false" i="false" strike="noStrike" sz="1200" u="none">
                <a:solidFill>
                  <a:srgbClr val="FFFFFF"/>
                </a:solidFill>
                <a:latin typeface="Calibri"/>
              </a:rPr>
              <a:t>quetiapine xr generic</a:t>
            </a:r>
            <a:br/>
            <a:r>
              <a:rPr b="false" i="false" strike="noStrike" sz="1200" u="none">
                <a:solidFill>
                  <a:srgbClr val="FFFFFF"/>
                </a:solidFill>
                <a:latin typeface="Calibri"/>
              </a:rPr>
              <a:t>quetiapine 100 mg high</a:t>
            </a:r>
            <a:br/>
            <a:r>
              <a:rPr b="false" i="false" strike="noStrike" sz="1200" u="none">
                <a:solidFill>
                  <a:srgbClr val="FFFFFF"/>
                </a:solidFill>
                <a:latin typeface="Calibri"/>
              </a:rPr>
              <a:t>seroquel xr coupons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do not make it a regular habit of doing that</a:t>
            </a:r>
            <a:br/>
            <a:r>
              <a:rPr b="false" i="false" strike="noStrike" sz="1200" u="none">
                <a:solidFill>
                  <a:srgbClr val="FFFFFF"/>
                </a:solidFill>
                <a:latin typeface="Calibri"/>
              </a:rPr>
              <a:t>seroquel xr 200mg retardtabletten</a:t>
            </a:r>
            <a:br/>
            <a:r>
              <a:rPr b="false" i="false" strike="noStrike" sz="1200" u="none">
                <a:solidFill>
                  <a:srgbClr val="FFFFFF"/>
                </a:solidFill>
                <a:latin typeface="Calibri"/>
              </a:rPr>
              <a:t>Inkontinenz, Blasenprobleme Mittel und Medikamente einfach gnstig und rezeptfrei online bestellen.</a:t>
            </a:r>
            <a:br/>
            <a:r>
              <a:rPr b="false" i="false" strike="noStrike" sz="1200" u="none">
                <a:solidFill>
                  <a:srgbClr val="FFFFFF"/>
                </a:solidFill>
                <a:latin typeface="Calibri"/>
              </a:rPr>
              <a:t>cheaper version of seroquel</a:t>
            </a:r>
            <a:br/>
            <a:r>
              <a:rPr b="false" i="false" strike="noStrike" sz="1200" u="none">
                <a:solidFill>
                  <a:srgbClr val="FFFFFF"/>
                </a:solidFill>
                <a:latin typeface="Calibri"/>
              </a:rPr>
              <a:t>the problems i was having at work were not legit and that i had conceived these due to my depression</a:t>
            </a:r>
            <a:br/>
            <a:r>
              <a:rPr b="false" i="false" strike="noStrike" sz="1200" u="none">
                <a:solidFill>
                  <a:srgbClr val="FFFFFF"/>
                </a:solidFill>
                <a:latin typeface="Calibri"/>
              </a:rPr>
              <a:t>buy seroquel online australia</a:t>
            </a:r>
            <a:br/>
            <a:r>
              <a:rPr b="false" i="false" strike="noStrike" sz="1200" u="none">
                <a:solidFill>
                  <a:srgbClr val="FFFFFF"/>
                </a:solidFill>
                <a:latin typeface="Calibri"/>
              </a:rPr>
              <a:t>seroquel xr 400mg tablet</a:t>
            </a:r>
            <a:br/>
            <a:r>
              <a:rPr b="false" i="false" strike="noStrike" sz="1200" u="none">
                <a:solidFill>
                  <a:srgbClr val="FFFFFF"/>
                </a:solidFill>
                <a:latin typeface="Calibri"/>
              </a:rPr>
              <a:t>Management of NMS should include  immediate discontinuation of antipsychotic drugs and other drugs not  essential to concurrent therapy, intensive symptomatic treatment, and  medical monitoring.</a:t>
            </a:r>
            <a:br/>
            <a:r>
              <a:rPr b="false" i="false" strike="noStrike" sz="1200" u="none">
                <a:solidFill>
                  <a:srgbClr val="FFFFFF"/>
                </a:solidFill>
                <a:latin typeface="Calibri"/>
              </a:rPr>
              <a:t>seroquel sales 2013</a:t>
            </a:r>
            <a:br/>
            <a:r>
              <a:rPr b="false" i="false" strike="noStrike" sz="1200" u="none">
                <a:solidFill>
                  <a:srgbClr val="FFFFFF"/>
                </a:solidFill>
                <a:latin typeface="Calibri"/>
              </a:rPr>
              <a:t>seroquel xr 50 mg weight gain</a:t>
            </a:r>
            <a:br/>
            <a:r>
              <a:rPr b="false" i="false" strike="noStrike" sz="1200" u="none">
                <a:solidFill>
                  <a:srgbClr val="FFFFFF"/>
                </a:solidFill>
                <a:latin typeface="Calibri"/>
              </a:rPr>
              <a:t>can seroquel 300 mg get you high</a:t>
            </a:r>
            <a:br/>
            <a:r>
              <a:rPr b="false" i="false" strike="noStrike" sz="1200" u="none">
                <a:solidFill>
                  <a:srgbClr val="FFFFFF"/>
                </a:solidFill>
                <a:latin typeface="Calibri"/>
              </a:rPr>
              <a:t>100mg seroquel for anxiety</a:t>
            </a:r>
            <a:br/>
            <a:r>
              <a:rPr b="false" i="false" strike="noStrike" sz="1200" u="none">
                <a:solidFill>
                  <a:srgbClr val="FFFFFF"/>
                </a:solidFill>
                <a:latin typeface="Calibri"/>
              </a:rPr>
              <a:t>Feel I do sleep very well on them just waiting to see if they work but worried as read it says weight gain is likely and I can&amp;#39;t afford to put weight on.</a:t>
            </a:r>
            <a:br/>
            <a:r>
              <a:rPr b="false" i="false" strike="noStrike" sz="1200" u="none">
                <a:solidFill>
                  <a:srgbClr val="FFFFFF"/>
                </a:solidFill>
                <a:latin typeface="Calibri"/>
              </a:rPr>
              <a:t>seroquel xr 200 mg street value</a:t>
            </a:r>
            <a:br/>
            <a:r>
              <a:rPr b="false" i="false" strike="noStrike" sz="1200" u="none">
                <a:solidFill>
                  <a:srgbClr val="FFFFFF"/>
                </a:solidFill>
                <a:latin typeface="Calibri"/>
              </a:rPr>
              <a:t>quetiapine cost nhs</a:t>
            </a:r>
            <a:br/>
            <a:r>
              <a:rPr b="false" i="false" strike="noStrike" sz="1200" u="none">
                <a:solidFill>
                  <a:srgbClr val="FFFFFF"/>
                </a:solidFill>
                <a:latin typeface="Calibri"/>
              </a:rPr>
              <a:t>I found that 80mg  made me sick (vomiting, dizzy, etc) but the lower dose was just enough to help me get control and focus</a:t>
            </a:r>
            <a:br/>
            <a:r>
              <a:rPr b="false" i="false" strike="noStrike" sz="1200" u="none">
                <a:solidFill>
                  <a:srgbClr val="FFFFFF"/>
                </a:solidFill>
                <a:latin typeface="Calibri"/>
              </a:rPr>
              <a:t>seroquel xr reviews depression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astra zeneca seroquel nedir</a:t>
            </a:r>
            <a:br/>
            <a:r>
              <a:rPr b="false" i="false" strike="noStrike" sz="1200" u="none">
                <a:solidFill>
                  <a:srgbClr val="FFFFFF"/>
                </a:solidFill>
                <a:latin typeface="Calibri"/>
              </a:rPr>
              <a:t>Hello I was reading your story about your husbands addiction and the way it also affected you</a:t>
            </a:r>
            <a:br/>
            <a:r>
              <a:rPr b="false" i="false" strike="noStrike" sz="1200" u="none">
                <a:solidFill>
                  <a:srgbClr val="FFFFFF"/>
                </a:solidFill>
                <a:latin typeface="Calibri"/>
              </a:rPr>
              <a:t>quetiapine fumarate 200 mg tablets</a:t>
            </a:r>
            <a:br/>
            <a:r>
              <a:rPr b="false" i="false" strike="noStrike" sz="1200" u="none">
                <a:solidFill>
                  <a:srgbClr val="FFFFFF"/>
                </a:solidFill>
                <a:latin typeface="Calibri"/>
              </a:rPr>
              <a:t>does seroquel 50 mg cause weight gain</a:t>
            </a:r>
            <a:br/>
            <a:r>
              <a:rPr b="false" i="false" strike="noStrike" sz="1200" u="none">
                <a:solidFill>
                  <a:srgbClr val="FFFFFF"/>
                </a:solidFill>
                <a:latin typeface="Calibri"/>
              </a:rPr>
              <a:t>seroquel sales 2010</a:t>
            </a:r>
            <a:br/>
            <a:r>
              <a:rPr b="false" i="false" strike="noStrike" sz="1200" u="none">
                <a:solidFill>
                  <a:srgbClr val="FFFFFF"/>
                </a:solidFill>
                <a:latin typeface="Calibri"/>
              </a:rPr>
              <a:t>Ihr Arzt entscheidet, ob es angewendet werden kann.</a:t>
            </a:r>
            <a:br/>
            <a:r>
              <a:rPr b="false" i="false" strike="noStrike" sz="1200" u="none">
                <a:solidFill>
                  <a:srgbClr val="FFFFFF"/>
                </a:solidFill>
                <a:latin typeface="Calibri"/>
              </a:rPr>
              <a:t>25 mg seroquel snort</a:t>
            </a:r>
            <a:br/>
            <a:r>
              <a:rPr b="false" i="false" strike="noStrike" sz="1200" u="none">
                <a:solidFill>
                  <a:srgbClr val="FFFFFF"/>
                </a:solidFill>
                <a:latin typeface="Calibri"/>
              </a:rPr>
              <a:t>Es posible que usted observe un resto del comprimido en sus heces</a:t>
            </a:r>
            <a:br/>
            <a:r>
              <a:rPr b="false" i="false" strike="noStrike" sz="1200" u="none">
                <a:solidFill>
                  <a:srgbClr val="FFFFFF"/>
                </a:solidFill>
                <a:latin typeface="Calibri"/>
              </a:rPr>
              <a:t>how much does quetiapine cost uk</a:t>
            </a:r>
            <a:br/>
            <a:r>
              <a:rPr b="false" i="false" strike="noStrike" sz="1200" u="none">
                <a:solidFill>
                  <a:srgbClr val="FFFFFF"/>
                </a:solidFill>
                <a:latin typeface="Calibri"/>
              </a:rPr>
              <a:t>Gout is caused by deposits of sharp, needle-like crystals of uric acid in the joints that create inflammation, redness, and heat around the joint, along with extreme pain</a:t>
            </a:r>
            <a:br/>
            <a:r>
              <a:rPr b="false" i="false" strike="noStrike" sz="1200" u="none">
                <a:solidFill>
                  <a:srgbClr val="FFFFFF"/>
                </a:solidFill>
                <a:latin typeface="Calibri"/>
              </a:rPr>
              <a:t>seroquel prolong 600 mg nebenwirkungen</a:t>
            </a:r>
            <a:br/>
            <a:r>
              <a:rPr b="false" i="false" strike="noStrike" sz="1200" u="none">
                <a:solidFill>
                  <a:srgbClr val="FFFFFF"/>
                </a:solidFill>
                <a:latin typeface="Calibri"/>
              </a:rPr>
              <a:t>seroquel xr 50 mg tablet</a:t>
            </a:r>
            <a:br/>
            <a:r>
              <a:rPr b="false" i="false" strike="noStrike" sz="1200" u="none">
                <a:solidFill>
                  <a:srgbClr val="FFFFFF"/>
                </a:solidFill>
                <a:latin typeface="Calibri"/>
              </a:rPr>
              <a:t>seroquel xr cost walmart</a:t>
            </a:r>
            <a:br/>
            <a:r>
              <a:rPr b="false" i="false" strike="noStrike" sz="1200" u="none">
                <a:solidFill>
                  <a:srgbClr val="FFFFFF"/>
                </a:solidFill>
                <a:latin typeface="Calibri"/>
              </a:rPr>
              <a:t>I am really shakey and my heart is beating realy fast</a:t>
            </a:r>
            <a:br/>
            <a:r>
              <a:rPr b="false" i="false" strike="noStrike" sz="1200" u="none">
                <a:solidFill>
                  <a:srgbClr val="FFFFFF"/>
                </a:solidFill>
                <a:latin typeface="Calibri"/>
              </a:rPr>
              <a:t>generic name of quetiapine fumarate</a:t>
            </a:r>
            <a:br/>
            <a:r>
              <a:rPr b="false" i="false" strike="noStrike" sz="1200" u="none">
                <a:solidFill>
                  <a:srgbClr val="FFFFFF"/>
                </a:solidFill>
                <a:latin typeface="Calibri"/>
              </a:rPr>
              <a:t>quetiapine 100 mg price</a:t>
            </a:r>
            <a:br/>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will generic seroquel xr be available</a:t>
            </a:r>
            <a:br/>
            <a:r>
              <a:rPr b="false" i="false" strike="noStrike" sz="1200" u="none">
                <a:solidFill>
                  <a:srgbClr val="FFFFFF"/>
                </a:solidFill>
                <a:latin typeface="Calibri"/>
              </a:rPr>
              <a:t>seroquel xr 400 mg bijsluiter</a:t>
            </a:r>
            <a:br/>
            <a:r>
              <a:rPr b="false" i="false" strike="noStrike" sz="1200" u="none">
                <a:solidFill>
                  <a:srgbClr val="FFFFFF"/>
                </a:solidFill>
                <a:latin typeface="Calibri"/>
              </a:rPr>
              <a:t>seroquel 100</a:t>
            </a:r>
            <a:br/>
            <a:r>
              <a:rPr b="false" i="false" strike="noStrike" sz="1200" u="none">
                <a:solidFill>
                  <a:srgbClr val="FFFFFF"/>
                </a:solidFill>
                <a:latin typeface="Calibri"/>
              </a:rPr>
              <a:t>seroquel mg</a:t>
            </a:r>
            <a:br/>
            <a:r>
              <a:rPr b="false" i="false" strike="noStrike" sz="1200" u="none">
                <a:solidFill>
                  <a:srgbClr val="FFFFFF"/>
                </a:solidFill>
                <a:latin typeface="Calibri"/>
              </a:rPr>
              <a:t>is there a generic form of seroquel xr</a:t>
            </a:r>
            <a:br/>
            <a:r>
              <a:rPr b="false" i="false" strike="noStrike" sz="1200" u="none">
                <a:solidFill>
                  <a:srgbClr val="FFFFFF"/>
                </a:solidFill>
                <a:latin typeface="Calibri"/>
              </a:rPr>
              <a:t>seroquel 200 mg for depression</a:t>
            </a:r>
            <a:br/>
            <a:r>
              <a:rPr b="false" i="false" strike="noStrike" sz="1200" u="none">
                <a:solidFill>
                  <a:srgbClr val="FFFFFF"/>
                </a:solidFill>
                <a:latin typeface="Calibri"/>
              </a:rPr>
              <a:t>street price seroquel 100mg</a:t>
            </a:r>
            <a:br/>
            <a:r>
              <a:rPr b="false" i="false" strike="noStrike" sz="1200" u="none">
                <a:solidFill>
                  <a:srgbClr val="FFFFFF"/>
                </a:solidFill>
                <a:latin typeface="Calibri"/>
              </a:rPr>
              <a:t>seroquel 100 mg for sleep</a:t>
            </a:r>
            <a:br/>
            <a:r>
              <a:rPr b="false" i="false" strike="noStrike" sz="1200" u="none">
                <a:solidFill>
                  <a:srgbClr val="FFFFFF"/>
                </a:solidFill>
                <a:latin typeface="Calibri"/>
              </a:rPr>
              <a:t>quetiapine 25 mg dosage</a:t>
            </a:r>
            <a:br/>
            <a:r>
              <a:rPr b="false" i="false" strike="noStrike" sz="1200" u="none">
                <a:solidFill>
                  <a:srgbClr val="FFFFFF"/>
                </a:solidFill>
                <a:latin typeface="Calibri"/>
              </a:rPr>
              <a:t>Hair Loss Talk allows you to set up a personal page, much like a blog or a social network page</a:t>
            </a:r>
            <a:br/>
            <a:r>
              <a:rPr b="false" i="false" strike="noStrike" sz="1200" u="none">
                <a:solidFill>
                  <a:srgbClr val="FFFFFF"/>
                </a:solidFill>
                <a:latin typeface="Calibri"/>
              </a:rPr>
              <a:t>buy seroquel cheap online</a:t>
            </a:r>
            <a:br/>
            <a:r>
              <a:rPr b="false" i="false" strike="noStrike" sz="1200" u="none">
                <a:solidFill>
                  <a:srgbClr val="FFFFFF"/>
                </a:solidFill>
                <a:latin typeface="Calibri"/>
              </a:rPr>
              <a:t>seroquel 400 mg recreational</a:t>
            </a:r>
            <a:br/>
            <a:r>
              <a:rPr b="false" i="false" strike="noStrike" sz="1200" u="none">
                <a:solidFill>
                  <a:srgbClr val="FFFFFF"/>
                </a:solidFill>
                <a:latin typeface="Calibri"/>
              </a:rPr>
              <a:t>This is an example of someone not heading their bodies warnings and basically killing the messenger</a:t>
            </a:r>
            <a:br/>
            <a:r>
              <a:rPr b="false" i="false" strike="noStrike" sz="1200" u="none">
                <a:solidFill>
                  <a:srgbClr val="FFFFFF"/>
                </a:solidFill>
                <a:latin typeface="Calibri"/>
              </a:rPr>
              <a:t>seroquel 400 mg for sleep</a:t>
            </a:r>
            <a:br/>
            <a:r>
              <a:rPr b="false" i="false" strike="noStrike" sz="1200" u="none">
                <a:solidFill>
                  <a:srgbClr val="FFFFFF"/>
                </a:solidFill>
                <a:latin typeface="Calibri"/>
              </a:rPr>
              <a:t>I couldn&amp;rsquo;t walk, I was hospitalized for two days</a:t>
            </a:r>
            <a:br/>
            <a:r>
              <a:rPr b="false" i="false" strike="noStrike" sz="1200" u="none">
                <a:solidFill>
                  <a:srgbClr val="FFFFFF"/>
                </a:solidFill>
                <a:latin typeface="Calibri"/>
              </a:rPr>
              <a:t>cost seroquel xr 150 mg</a:t>
            </a:r>
            <a:br/>
            <a:r>
              <a:rPr b="false" i="false" strike="noStrike" sz="1200" u="none">
                <a:solidFill>
                  <a:srgbClr val="FFFFFF"/>
                </a:solidFill>
                <a:latin typeface="Calibri"/>
              </a:rPr>
              <a:t>This worked for three cycles (I got pregnant on the 3rd, so I don&amp;#39;t know how long insurance would have continued to cover)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quetiapine 100 mg</a:t>
            </a:r>
            <a:br/>
            <a:r>
              <a:rPr b="false" i="false" strike="noStrike" sz="1200" u="none">
                <a:solidFill>
                  <a:srgbClr val="FFFFFF"/>
                </a:solidFill>
                <a:latin typeface="Calibri"/>
              </a:rPr>
              <a:t>seroquel 50 mg high</a:t>
            </a:r>
            <a:br/>
            <a:r>
              <a:rPr b="false" i="false" strike="noStrike" sz="1200" u="none">
                <a:solidFill>
                  <a:srgbClr val="FFFFFF"/>
                </a:solidFill>
                <a:latin typeface="Calibri"/>
              </a:rPr>
              <a:t>Briefly, stretch receptors called baroreceptors are located in the walls of several edema fluid often can be decreased by simply elevating the legs.</a:t>
            </a:r>
            <a:br/>
            <a:r>
              <a:rPr b="false" i="false" strike="noStrike" sz="1200" u="none">
                <a:solidFill>
                  <a:srgbClr val="FFFFFF"/>
                </a:solidFill>
                <a:latin typeface="Calibri"/>
              </a:rPr>
              <a:t>generic quetiapine</a:t>
            </a:r>
            <a:br/>
            <a:r>
              <a:rPr b="false" i="false" strike="noStrike" sz="1200" u="none">
                <a:solidFill>
                  <a:srgbClr val="FFFFFF"/>
                </a:solidFill>
                <a:latin typeface="Calibri"/>
              </a:rPr>
              <a:t>The hearing is closed and the judge sets a schedule to receive briefs from both sides over the next three weeks.</a:t>
            </a:r>
            <a:br/>
            <a:r>
              <a:rPr b="false" i="false" strike="noStrike" sz="1200" u="none">
                <a:solidFill>
                  <a:srgbClr val="FFFFFF"/>
                </a:solidFill>
                <a:latin typeface="Calibri"/>
              </a:rPr>
              <a:t>buy quetiapine cheap</a:t>
            </a:r>
            <a:br/>
            <a:r>
              <a:rPr b="false" i="false" strike="noStrike" sz="1200" u="none">
                <a:solidFill>
                  <a:srgbClr val="FFFFFF"/>
                </a:solidFill>
                <a:latin typeface="Calibri"/>
              </a:rPr>
              <a:t>co quetiapine 25mg for anxiety</a:t>
            </a:r>
            <a:br/>
            <a:r>
              <a:rPr b="false" i="false" strike="noStrike" sz="1200" u="none">
                <a:solidFill>
                  <a:srgbClr val="FFFFFF"/>
                </a:solidFill>
                <a:latin typeface="Calibri"/>
              </a:rPr>
              <a:t>800 mg dose of seroquel</a:t>
            </a:r>
            <a:br/>
            <a:r>
              <a:rPr b="false" i="false" strike="noStrike" sz="1200" u="none">
                <a:solidFill>
                  <a:srgbClr val="FFFFFF"/>
                </a:solidFill>
                <a:latin typeface="Calibri"/>
              </a:rPr>
              <a:t>- daca aveti circulatia sangelui redusa sever la nivelul mainilor si picioarelor determinarea racirii acestora, dureri sau claudicatie intermitenta</a:t>
            </a:r>
            <a:br/>
            <a:r>
              <a:rPr b="false" i="false" strike="noStrike" sz="1200" u="none">
                <a:solidFill>
                  <a:srgbClr val="FFFFFF"/>
                </a:solidFill>
                <a:latin typeface="Calibri"/>
              </a:rPr>
              <a:t>seroquel xr quetiapine 300 mg</a:t>
            </a:r>
            <a:br/>
            <a:r>
              <a:rPr b="false" i="false" strike="noStrike" sz="1200" u="none">
                <a:solidFill>
                  <a:srgbClr val="FFFFFF"/>
                </a:solidFill>
                <a:latin typeface="Calibri"/>
              </a:rPr>
              <a:t>20 minutes after felt really drugged up, then started feeling so discouraged about this and that is when I almost quit</a:t>
            </a:r>
            <a:br/>
            <a:r>
              <a:rPr b="false" i="false" strike="noStrike" sz="1200" u="none">
                <a:solidFill>
                  <a:srgbClr val="FFFFFF"/>
                </a:solidFill>
                <a:latin typeface="Calibri"/>
              </a:rPr>
              <a:t>seroquel xr 400 mg uzatilmis salimli 30 tablet</a:t>
            </a:r>
            <a:br/>
            <a:r>
              <a:rPr b="false" i="false" strike="noStrike" sz="1200" u="none">
                <a:solidFill>
                  <a:srgbClr val="FFFFFF"/>
                </a:solidFill>
                <a:latin typeface="Calibri"/>
              </a:rPr>
              <a:t>seroquel 12.5 mg</a:t>
            </a:r>
            <a:br/>
            <a:r>
              <a:rPr b="false" i="false" strike="noStrike" sz="1200" u="none">
                <a:solidFill>
                  <a:srgbClr val="FFFFFF"/>
                </a:solidFill>
                <a:latin typeface="Calibri"/>
              </a:rPr>
              <a:t>seroquel 25 mg dosage</a:t>
            </a:r>
            <a:br/>
            <a:r>
              <a:rPr b="false" i="false" strike="noStrike" sz="1200" u="none">
                <a:solidFill>
                  <a:srgbClr val="FFFFFF"/>
                </a:solidFill>
                <a:latin typeface="Calibri"/>
              </a:rPr>
              <a:t>A good person who uses pot will always do good things with it , a sick person who uses pot will be sick</a:t>
            </a:r>
            <a:br/>
            <a:r>
              <a:rPr b="false" i="false" strike="noStrike" sz="1200" u="none">
                <a:solidFill>
                  <a:srgbClr val="FFFFFF"/>
                </a:solidFill>
                <a:latin typeface="Calibri"/>
              </a:rPr>
              <a:t>seroquel 300 milligram</a:t>
            </a:r>
            <a:br/>
            <a:r>
              <a:rPr b="false" i="false" strike="noStrike" sz="1200" u="none">
                <a:solidFill>
                  <a:srgbClr val="FFFFFF"/>
                </a:solidFill>
                <a:latin typeface="Calibri"/>
              </a:rPr>
              <a:t>Les substances actives du type contenu dans Medrol traversent le placenta et passent aussi dans le lait maternel, ce qui risque de porter atteinte au d&amp;eacute;veloppement de l&amp;rsquo;enfant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25 mg seroquel for sleep</a:t>
            </a:r>
            <a:br/>
            <a:r>
              <a:rPr b="false" i="false" strike="noStrike" sz="1200" u="none">
                <a:solidFill>
                  <a:srgbClr val="FFFFFF"/>
                </a:solidFill>
                <a:latin typeface="Calibri"/>
              </a:rPr>
              <a:t>quetiapine fumarate 50 mg high</a:t>
            </a:r>
            <a:br/>
            <a:r>
              <a:rPr b="false" i="false" strike="noStrike" sz="1200" u="none">
                <a:solidFill>
                  <a:srgbClr val="FFFFFF"/>
                </a:solidFill>
                <a:latin typeface="Calibri"/>
              </a:rPr>
              <a:t>seroquel xr 300 mg tablet</a:t>
            </a:r>
            <a:br/>
            <a:r>
              <a:rPr b="false" i="false" strike="noStrike" sz="1200" u="none">
                <a:solidFill>
                  <a:srgbClr val="FFFFFF"/>
                </a:solidFill>
                <a:latin typeface="Calibri"/>
              </a:rPr>
              <a:t>seroquel xr patient reviews</a:t>
            </a:r>
            <a:br/>
            <a:r>
              <a:rPr b="false" i="false" strike="noStrike" sz="1200" u="none">
                <a:solidFill>
                  <a:srgbClr val="FFFFFF"/>
                </a:solidFill>
                <a:latin typeface="Calibri"/>
              </a:rPr>
              <a:t>how much is a 300 mg seroquel worth</a:t>
            </a:r>
            <a:br/>
            <a:r>
              <a:rPr b="false" i="false" strike="noStrike" sz="1200" u="none">
                <a:solidFill>
                  <a:srgbClr val="FFFFFF"/>
                </a:solidFill>
                <a:latin typeface="Calibri"/>
              </a:rPr>
              <a:t>what is quetiapine 200 mg used for</a:t>
            </a:r>
            <a:br/>
            <a:r>
              <a:rPr b="false" i="false" strike="noStrike" sz="1200" u="none">
                <a:solidFill>
                  <a:srgbClr val="FFFFFF"/>
                </a:solidFill>
                <a:latin typeface="Calibri"/>
              </a:rPr>
              <a:t>seroquel 25 mg.30 film tb</a:t>
            </a:r>
            <a:br/>
            <a:r>
              <a:rPr b="false" i="false" strike="noStrike" sz="1200" u="none">
                <a:solidFill>
                  <a:srgbClr val="FFFFFF"/>
                </a:solidFill>
                <a:latin typeface="Calibri"/>
              </a:rPr>
              <a:t>seroquel 25 mg high</a:t>
            </a:r>
            <a:br/>
            <a:r>
              <a:rPr b="false" i="false" strike="noStrike" sz="1200" u="none">
                <a:solidFill>
                  <a:srgbClr val="FFFFFF"/>
                </a:solidFill>
                <a:latin typeface="Calibri"/>
              </a:rPr>
              <a:t>So far no problems at all Only the first two weeks I had a little peeling but it wasn&amp;rsquo;t bad at all.</a:t>
            </a:r>
            <a:br/>
            <a:r>
              <a:rPr b="false" i="false" strike="noStrike" sz="1200" u="none">
                <a:solidFill>
                  <a:srgbClr val="FFFFFF"/>
                </a:solidFill>
                <a:latin typeface="Calibri"/>
              </a:rPr>
              <a:t>seroquel discount coupons</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what is quetiapine 100mg used for</a:t>
            </a:r>
            <a:br/>
            <a:r>
              <a:rPr b="false" i="false" strike="noStrike" sz="1200" u="none">
                <a:solidFill>
                  <a:srgbClr val="FFFFFF"/>
                </a:solidFill>
                <a:latin typeface="Calibri"/>
              </a:rPr>
              <a:t>thuoc seroquel xr 200mg</a:t>
            </a:r>
            <a:br/>
            <a:r>
              <a:rPr b="false" i="false" strike="noStrike" sz="1200" u="none">
                <a:solidFill>
                  <a:srgbClr val="FFFFFF"/>
                </a:solidFill>
                <a:latin typeface="Calibri"/>
              </a:rPr>
              <a:t>Hair loss still an issue? You&amp;rsquo;re in the 90% majority of men with male pattern baldness</a:t>
            </a:r>
            <a:br/>
            <a:r>
              <a:rPr b="false" i="false" strike="noStrike" sz="1200" u="none">
                <a:solidFill>
                  <a:srgbClr val="FFFFFF"/>
                </a:solidFill>
                <a:latin typeface="Calibri"/>
              </a:rPr>
              <a:t>taking 25 mg seroquel to sleep</a:t>
            </a:r>
            <a:br/>
            <a:r>
              <a:rPr b="false" i="false" strike="noStrike" sz="1200" u="none">
                <a:solidFill>
                  <a:srgbClr val="FFFFFF"/>
                </a:solidFill>
                <a:latin typeface="Calibri"/>
              </a:rPr>
              <a:t>seroquel 100 high</a:t>
            </a:r>
            <a:br/>
            <a:r>
              <a:rPr b="false" i="false" strike="noStrike" sz="1200" u="none">
                <a:solidFill>
                  <a:srgbClr val="FFFFFF"/>
                </a:solidFill>
                <a:latin typeface="Calibri"/>
              </a:rPr>
              <a:t>thuoc seroquel xr tab 50mg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300 mg seroquel lot</a:t>
            </a:r>
            <a:br/>
            <a:r>
              <a:rPr b="false" i="false" strike="noStrike" sz="1200" u="none">
                <a:solidFill>
                  <a:srgbClr val="FFFFFF"/>
                </a:solidFill>
                <a:latin typeface="Calibri"/>
              </a:rPr>
              <a:t>purchase seroquel</a:t>
            </a:r>
            <a:br/>
            <a:r>
              <a:rPr b="false" i="false" strike="noStrike" sz="1200" u="none">
                <a:solidFill>
                  <a:srgbClr val="FFFFFF"/>
                </a:solidFill>
                <a:latin typeface="Calibri"/>
              </a:rPr>
              <a:t>astrazeneca seroquel lawsuit 2010</a:t>
            </a:r>
            <a:br/>
            <a:r>
              <a:rPr b="false" i="false" strike="noStrike" sz="1200" u="none">
                <a:solidFill>
                  <a:srgbClr val="FFFFFF"/>
                </a:solidFill>
                <a:latin typeface="Calibri"/>
              </a:rPr>
              <a:t>Emergency medicine is what doctors do best</a:t>
            </a:r>
            <a:br/>
            <a:r>
              <a:rPr b="false" i="false" strike="noStrike" sz="1200" u="none">
                <a:solidFill>
                  <a:srgbClr val="FFFFFF"/>
                </a:solidFill>
                <a:latin typeface="Calibri"/>
              </a:rPr>
              <a:t>cheap alternative seroquel</a:t>
            </a:r>
            <a:br/>
            <a:r>
              <a:rPr b="false" i="false" strike="noStrike" sz="1200" u="none">
                <a:solidFill>
                  <a:srgbClr val="FFFFFF"/>
                </a:solidFill>
                <a:latin typeface="Calibri"/>
              </a:rPr>
              <a:t>The doc At the end of month said to stop the antibiotic and upped my spiro to 75 mg per day</a:t>
            </a:r>
            <a:br/>
            <a:r>
              <a:rPr b="false" i="false" strike="noStrike" sz="1200" u="none">
                <a:solidFill>
                  <a:srgbClr val="FFFFFF"/>
                </a:solidFill>
                <a:latin typeface="Calibri"/>
              </a:rPr>
              <a:t>is 500 mg of seroquel a lot</a:t>
            </a:r>
            <a:br/>
            <a:r>
              <a:rPr b="false" i="false" strike="noStrike" sz="1200" u="none">
                <a:solidFill>
                  <a:srgbClr val="FFFFFF"/>
                </a:solidFill>
                <a:latin typeface="Calibri"/>
              </a:rPr>
              <a:t>seroquel prescription savings card</a:t>
            </a:r>
            <a:br/>
            <a:r>
              <a:rPr b="false" i="false" strike="noStrike" sz="1200" u="none">
                <a:solidFill>
                  <a:srgbClr val="FFFFFF"/>
                </a:solidFill>
                <a:latin typeface="Calibri"/>
              </a:rPr>
              <a:t>seroquel zeneca</a:t>
            </a:r>
            <a:br/>
            <a:r>
              <a:rPr b="false" i="false" strike="noStrike" sz="1200" u="none">
                <a:solidFill>
                  <a:srgbClr val="FFFFFF"/>
                </a:solidFill>
                <a:latin typeface="Calibri"/>
              </a:rPr>
              <a:t>quetiapine online pharmacy</a:t>
            </a:r>
            <a:br/>
            <a:r>
              <a:rPr b="false" i="false" strike="noStrike" sz="1200" u="none">
                <a:solidFill>
                  <a:srgbClr val="FFFFFF"/>
                </a:solidFill>
                <a:latin typeface="Calibri"/>
              </a:rPr>
              <a:t>generic seroquel images</a:t>
            </a:r>
            <a:br/>
            <a:r>
              <a:rPr b="false" i="false" strike="noStrike" sz="1200" u="none">
                <a:solidFill>
                  <a:srgbClr val="FFFFFF"/>
                </a:solidFill>
                <a:latin typeface="Calibri"/>
              </a:rPr>
              <a:t>Upon my searches through the internet I stumbled across what I think is the original to the picture above, before it was photoshopped.</a:t>
            </a:r>
            <a:br/>
            <a:r>
              <a:rPr b="false" i="false" strike="noStrike" sz="1200" u="none">
                <a:solidFill>
                  <a:srgbClr val="FFFFFF"/>
                </a:solidFill>
                <a:latin typeface="Calibri"/>
              </a:rPr>
              <a:t>seroquel for depression in bipolar</a:t>
            </a:r>
            <a:br/>
            <a:r>
              <a:rPr b="false" i="false" strike="noStrike" sz="1200" u="none">
                <a:solidFill>
                  <a:srgbClr val="FFFFFF"/>
                </a:solidFill>
                <a:latin typeface="Calibri"/>
              </a:rPr>
              <a:t>seroquel xr 150mg</a:t>
            </a:r>
            <a:br/>
            <a:r>
              <a:rPr b="false" i="false" strike="noStrike" sz="1200" u="none">
                <a:solidFill>
                  <a:srgbClr val="FFFFFF"/>
                </a:solidFill>
                <a:latin typeface="Calibri"/>
              </a:rPr>
              <a:t>quetiapine online bestellen</a:t>
            </a:r>
            <a:br/>
            <a:r>
              <a:rPr b="false" i="false" strike="noStrike" sz="1200" u="none">
                <a:solidFill>
                  <a:srgbClr val="FFFFFF"/>
                </a:solidFill>
                <a:latin typeface="Calibri"/>
              </a:rPr>
              <a:t>And the progestin needs to be low in androgens</a:t>
            </a:r>
            <a:br/>
            <a:r>
              <a:rPr b="false" i="false" strike="noStrike" sz="1200" u="none">
                <a:solidFill>
                  <a:srgbClr val="FFFFFF"/>
                </a:solidFill>
                <a:latin typeface="Calibri"/>
              </a:rPr>
              <a:t>seroquel coupons free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cost comparison</a:t>
            </a:r>
            <a:br/>
            <a:r>
              <a:rPr b="false" i="false" strike="noStrike" sz="1200" u="none">
                <a:solidFill>
                  <a:srgbClr val="FFFFFF"/>
                </a:solidFill>
                <a:latin typeface="Calibri"/>
              </a:rPr>
              <a:t>seroquel xr 150 mg tablet</a:t>
            </a:r>
            <a:br/>
            <a:r>
              <a:rPr b="false" i="false" strike="noStrike" sz="1200" u="none">
                <a:solidFill>
                  <a:srgbClr val="FFFFFF"/>
                </a:solidFill>
                <a:latin typeface="Calibri"/>
              </a:rPr>
              <a:t>what is quetiapine used for</a:t>
            </a:r>
            <a:br/>
            <a:r>
              <a:rPr b="false" i="false" strike="noStrike" sz="1200" u="none">
                <a:solidFill>
                  <a:srgbClr val="FFFFFF"/>
                </a:solidFill>
                <a:latin typeface="Calibri"/>
              </a:rPr>
              <a:t>seroquel xr 250 mg</a:t>
            </a:r>
            <a:br/>
            <a:r>
              <a:rPr b="false" i="false" strike="noStrike" sz="1200" u="none">
                <a:solidFill>
                  <a:srgbClr val="FFFFFF"/>
                </a:solidFill>
                <a:latin typeface="Calibri"/>
              </a:rPr>
              <a:t>quetiapine 25mg for anxiety</a:t>
            </a:r>
            <a:br/>
            <a:r>
              <a:rPr b="false" i="false" strike="noStrike" sz="1200" u="none">
                <a:solidFill>
                  <a:srgbClr val="FFFFFF"/>
                </a:solidFill>
                <a:latin typeface="Calibri"/>
              </a:rPr>
              <a:t>I feel tired, not focused and sick to my stomach</a:t>
            </a:r>
            <a:br/>
            <a:r>
              <a:rPr b="false" i="false" strike="noStrike" sz="1200" u="none">
                <a:solidFill>
                  <a:srgbClr val="FFFFFF"/>
                </a:solidFill>
                <a:latin typeface="Calibri"/>
              </a:rPr>
              <a:t>seroquel film tablet 200 mg 30 tb</a:t>
            </a:r>
            <a:br/>
            <a:r>
              <a:rPr b="false" i="false" strike="noStrike" sz="1200" u="none">
                <a:solidFill>
                  <a:srgbClr val="FFFFFF"/>
                </a:solidFill>
                <a:latin typeface="Calibri"/>
              </a:rPr>
              <a:t>quetiapine xl dosage</a:t>
            </a:r>
            <a:br/>
            <a:r>
              <a:rPr b="false" i="false" strike="noStrike" sz="1200" u="none">
                <a:solidFill>
                  <a:srgbClr val="FFFFFF"/>
                </a:solidFill>
                <a:latin typeface="Calibri"/>
              </a:rPr>
              <a:t>seroquel xr tab 200mg</a:t>
            </a:r>
            <a:br/>
            <a:r>
              <a:rPr b="false" i="false" strike="noStrike" sz="1200" u="none">
                <a:solidFill>
                  <a:srgbClr val="FFFFFF"/>
                </a:solidFill>
                <a:latin typeface="Calibri"/>
              </a:rPr>
              <a:t>seroquel 100mg high</a:t>
            </a:r>
            <a:br/>
            <a:r>
              <a:rPr b="false" i="false" strike="noStrike" sz="1200" u="none">
                <a:solidFill>
                  <a:srgbClr val="FFFFFF"/>
                </a:solidFill>
                <a:latin typeface="Calibri"/>
              </a:rPr>
              <a:t>seroquel 25 mg weight gain</a:t>
            </a:r>
            <a:br/>
            <a:r>
              <a:rPr b="false" i="false" strike="noStrike" sz="1200" u="none">
                <a:solidFill>
                  <a:srgbClr val="FFFFFF"/>
                </a:solidFill>
                <a:latin typeface="Calibri"/>
              </a:rPr>
              <a:t>will seroquel 100 mg get you high</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2015-12-20T01:17:06+04:00</dcterms:created>
  <dcterms:modified xsi:type="dcterms:W3CDTF">2015-12-20T01:17:06+04:00</dcterms:modified>
  <dc:title>Buy Seroquel Online Australia - Seroquel 25 Mg.30 Film Tb</dc:title>
  <dc:description>Seroquel cheap prices, quetiapine cost walmart, how much do seroquel cost on the street, quetiapine 100 mg high, seroquel 25 mg high, what is quetiapine 100mg used for, will seroquel 100 mg get you high</dc:description>
  <dc:subject>Buy Seroquel Online Australia - Seroquel 25 Mg.30 Film Tb</dc:subject>
  <cp:keywords>quetiapine fumarate sustained release matrix tablets, seroquel xr 300 mg street value, 1000 mg seroquel overdose, seroquel xr 400 mg prospect, quetiapine price canada, seroquel xr 200mg retardtabletten, seroquel xr 400mg tablet, taking 25 mg seroquel to sleep, seroquel cost comparison, seroquel 100mg high</cp:keywords>
  <cp:category/>
</cp:coreProperties>
</file>