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8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Methocarbamol 500 Mg Uses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for robaxin</a:t>
            </a:r>
            <a:br/>
            <a:r>
              <a:rPr b="false" i="false" strike="noStrike" sz="1200" u="none">
                <a:solidFill>
                  <a:srgbClr val="FFFFFF"/>
                </a:solidFill>
                <a:latin typeface="Calibri"/>
              </a:rPr>
              <a:t>robaxin 500mg get you high</a:t>
            </a:r>
            <a:br/>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r>
              <a:rPr b="false" i="false" strike="noStrike" sz="1200" u="none">
                <a:solidFill>
                  <a:srgbClr val="FFFFFF"/>
                </a:solidFill>
                <a:latin typeface="Calibri"/>
              </a:rPr>
              <a:t>methocarbamol 750 uses</a:t>
            </a:r>
            <a:br/>
            <a:r>
              <a:rPr b="false" i="false" strike="noStrike" sz="1200" u="none">
                <a:solidFill>
                  <a:srgbClr val="FFFFFF"/>
                </a:solidFill>
                <a:latin typeface="Calibri"/>
              </a:rPr>
              <a:t>iv robaxin dose</a:t>
            </a:r>
            <a:br/>
            <a:r>
              <a:rPr b="false" i="false" strike="noStrike" sz="1200" u="none">
                <a:solidFill>
                  <a:srgbClr val="FFFFFF"/>
                </a:solidFill>
                <a:latin typeface="Calibri"/>
              </a:rPr>
              <a:t>methocarbamol high 750 mg</a:t>
            </a:r>
            <a:br/>
            <a:r>
              <a:rPr b="false" i="false" strike="noStrike" sz="1200" u="none">
                <a:solidFill>
                  <a:srgbClr val="FFFFFF"/>
                </a:solidFill>
                <a:latin typeface="Calibri"/>
              </a:rPr>
              <a:t>Does anyone have any suggestions? I don't really want to add another med, just find one that helps w/o the prob</a:t>
            </a:r>
            <a:br/>
            <a:r>
              <a:rPr b="false" i="false" strike="noStrike" sz="1200" u="none">
                <a:solidFill>
                  <a:srgbClr val="FFFFFF"/>
                </a:solidFill>
                <a:latin typeface="Calibri"/>
              </a:rPr>
              <a:t>robaxin iv dose</a:t>
            </a:r>
            <a:br/>
            <a:r>
              <a:rPr b="false" i="false" strike="noStrike" sz="1200" u="none">
                <a:solidFill>
                  <a:srgbClr val="FFFFFF"/>
                </a:solidFill>
                <a:latin typeface="Calibri"/>
              </a:rPr>
              <a:t>robaxin 750 dosage</a:t>
            </a:r>
            <a:br/>
            <a:r>
              <a:rPr b="false" i="false" strike="noStrike" sz="1200" u="none">
                <a:solidFill>
                  <a:srgbClr val="FFFFFF"/>
                </a:solidFill>
                <a:latin typeface="Calibri"/>
              </a:rPr>
              <a:t>methocarbamol 500 mg for dogs</a:t>
            </a:r>
            <a:br/>
            <a:r>
              <a:rPr b="false" i="false" strike="noStrike" sz="1200" u="none">
                <a:solidFill>
                  <a:srgbClr val="FFFFFF"/>
                </a:solidFill>
                <a:latin typeface="Calibri"/>
              </a:rPr>
              <a:t>methocarbamol high</a:t>
            </a:r>
            <a:br/>
            <a:r>
              <a:rPr b="false" i="false" strike="noStrike" sz="1200" u="none">
                <a:solidFill>
                  <a:srgbClr val="FFFFFF"/>
                </a:solidFill>
                <a:latin typeface="Calibri"/>
              </a:rPr>
              <a:t>generic robaxin 750</a:t>
            </a:r>
            <a:br/>
            <a:r>
              <a:rPr b="false" i="false" strike="noStrike" sz="1200" u="none">
                <a:solidFill>
                  <a:srgbClr val="FFFFFF"/>
                </a:solidFill>
                <a:latin typeface="Calibri"/>
              </a:rPr>
              <a:t>methocarbamol 750 mg street value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Four of these, clomipramine, fluoxetine, fluvoxamine, and sertraline, have also been approved for treatment of pediatric OCD</a:t>
            </a:r>
            <a:br/>
            <a:r>
              <a:rPr b="false" i="false" strike="noStrike" sz="1200" u="none">
                <a:solidFill>
                  <a:srgbClr val="FFFFFF"/>
                </a:solidFill>
                <a:latin typeface="Calibri"/>
              </a:rPr>
              <a:t>robaxin 750 mg dosage</a:t>
            </a:r>
            <a:br/>
            <a:r>
              <a:rPr b="false" i="false" strike="noStrike" sz="1200" u="none">
                <a:solidFill>
                  <a:srgbClr val="FFFFFF"/>
                </a:solidFill>
                <a:latin typeface="Calibri"/>
              </a:rPr>
              <a:t>robaxin high blood pressure</a:t>
            </a:r>
            <a:br/>
            <a:r>
              <a:rPr b="false" i="false" strike="noStrike" sz="1200" u="none">
                <a:solidFill>
                  <a:srgbClr val="FFFFFF"/>
                </a:solidFill>
                <a:latin typeface="Calibri"/>
              </a:rPr>
              <a:t>where can you buy robaxin</a:t>
            </a:r>
            <a:br/>
            <a:r>
              <a:rPr b="false" i="false" strike="noStrike" sz="1200" u="none">
                <a:solidFill>
                  <a:srgbClr val="FFFFFF"/>
                </a:solidFill>
                <a:latin typeface="Calibri"/>
              </a:rPr>
              <a:t>I id in the end of you3 relatinshi@</a:t>
            </a:r>
            <a:br/>
            <a:r>
              <a:rPr b="false" i="false" strike="noStrike" sz="1200" u="none">
                <a:solidFill>
                  <a:srgbClr val="FFFFFF"/>
                </a:solidFill>
                <a:latin typeface="Calibri"/>
              </a:rPr>
              <a:t>robaxin highest dose</a:t>
            </a:r>
            <a:br/>
            <a:r>
              <a:rPr b="false" i="false" strike="noStrike" sz="1200" u="none">
                <a:solidFill>
                  <a:srgbClr val="FFFFFF"/>
                </a:solidFill>
                <a:latin typeface="Calibri"/>
              </a:rPr>
              <a:t>robaxin tablets 750 mg</a:t>
            </a:r>
            <a:br/>
            <a:r>
              <a:rPr b="false" i="false" strike="noStrike" sz="1200" u="none">
                <a:solidFill>
                  <a:srgbClr val="FFFFFF"/>
                </a:solidFill>
                <a:latin typeface="Calibri"/>
              </a:rPr>
              <a:t>and European economies, and the U.S</a:t>
            </a:r>
            <a:br/>
            <a:r>
              <a:rPr b="false" i="false" strike="noStrike" sz="1200" u="none">
                <a:solidFill>
                  <a:srgbClr val="FFFFFF"/>
                </a:solidFill>
                <a:latin typeface="Calibri"/>
              </a:rPr>
              <a:t>robaxin 5 mg</a:t>
            </a:r>
            <a:br/>
            <a:r>
              <a:rPr b="false" i="false" strike="noStrike" sz="1200" u="none">
                <a:solidFill>
                  <a:srgbClr val="FFFFFF"/>
                </a:solidFill>
                <a:latin typeface="Calibri"/>
              </a:rPr>
              <a:t>robaxin methocarbamol wikipedia</a:t>
            </a:r>
            <a:br/>
            <a:r>
              <a:rPr b="false" i="false" strike="noStrike" sz="1200" u="none">
                <a:solidFill>
                  <a:srgbClr val="FFFFFF"/>
                </a:solidFill>
                <a:latin typeface="Calibri"/>
              </a:rPr>
              <a:t>I totally love it and bring back the bangs while it worked perfectly for my complexion has improved wonderfully She has not changed my life.</a:t>
            </a:r>
            <a:br/>
            <a:r>
              <a:rPr b="false" i="false" strike="noStrike" sz="1200" u="none">
                <a:solidFill>
                  <a:srgbClr val="FFFFFF"/>
                </a:solidFill>
                <a:latin typeface="Calibri"/>
              </a:rPr>
              <a:t>methocarbamol tablets usp 750 mg</a:t>
            </a:r>
            <a:br/>
            <a:r>
              <a:rPr b="false" i="false" strike="noStrike" sz="1200" u="none">
                <a:solidFill>
                  <a:srgbClr val="FFFFFF"/>
                </a:solidFill>
                <a:latin typeface="Calibri"/>
              </a:rPr>
              <a:t>how many robaxin 750 mg to get high</a:t>
            </a:r>
            <a:br/>
            <a:r>
              <a:rPr b="false" i="false" strike="noStrike" sz="1200" u="none">
                <a:solidFill>
                  <a:srgbClr val="FFFFFF"/>
                </a:solidFill>
                <a:latin typeface="Calibri"/>
              </a:rPr>
              <a:t>However, the reports do not identify which generic versions are causing the problems; they only state that they are not the brand-name product by AstraZeneca.</a:t>
            </a:r>
            <a:br/>
            <a:r>
              <a:rPr b="false" i="false" strike="noStrike" sz="1200" u="none">
                <a:solidFill>
                  <a:srgbClr val="FFFFFF"/>
                </a:solidFill>
                <a:latin typeface="Calibri"/>
              </a:rPr>
              <a:t>robaxin canada</a:t>
            </a:r>
            <a:br/>
            <a:r>
              <a:rPr b="false" i="false" strike="noStrike" sz="1200" u="none">
                <a:solidFill>
                  <a:srgbClr val="FFFFFF"/>
                </a:solidFill>
                <a:latin typeface="Calibri"/>
              </a:rPr>
              <a:t>robaxin generic price</a:t>
            </a:r>
            <a:br/>
            <a:r>
              <a:rPr b="false" i="false" strike="noStrike" sz="1200" u="none">
                <a:solidFill>
                  <a:srgbClr val="FFFFFF"/>
                </a:solidFill>
                <a:latin typeface="Calibri"/>
              </a:rPr>
              <a:t>robaxin cost per pill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robaxin tablets for horses</a:t>
            </a:r>
            <a:br/>
            <a:r>
              <a:rPr b="false" i="false" strike="noStrike" sz="1200" u="none">
                <a:solidFill>
                  <a:srgbClr val="FFFFFF"/>
                </a:solidFill>
                <a:latin typeface="Calibri"/>
              </a:rPr>
              <a:t>and European economies, and the U.S</a:t>
            </a:r>
            <a:br/>
            <a:r>
              <a:rPr b="false" i="false" strike="noStrike" sz="1200" u="none">
                <a:solidFill>
                  <a:srgbClr val="FFFFFF"/>
                </a:solidFill>
                <a:latin typeface="Calibri"/>
              </a:rPr>
              <a:t>does methocarbamol 750 mg get you high</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iv robaxin</a:t>
            </a:r>
            <a:br/>
            <a:r>
              <a:rPr b="false" i="false" strike="noStrike" sz="1200" u="none">
                <a:solidFill>
                  <a:srgbClr val="FFFFFF"/>
                </a:solidFill>
                <a:latin typeface="Calibri"/>
              </a:rPr>
              <a:t>During the last 12 months or so things have changed for the worse</a:t>
            </a:r>
            <a:br/>
            <a:r>
              <a:rPr b="false" i="false" strike="noStrike" sz="1200" u="none">
                <a:solidFill>
                  <a:srgbClr val="FFFFFF"/>
                </a:solidFill>
                <a:latin typeface="Calibri"/>
              </a:rPr>
              <a:t>generic robaxin</a:t>
            </a:r>
            <a:br/>
            <a:r>
              <a:rPr b="false" i="false" strike="noStrike" sz="1200" u="none">
                <a:solidFill>
                  <a:srgbClr val="FFFFFF"/>
                </a:solidFill>
                <a:latin typeface="Calibri"/>
              </a:rPr>
              <a:t>Fluconazole works to cure the infection by killing the fungi that causes it</a:t>
            </a:r>
            <a:br/>
            <a:r>
              <a:rPr b="false" i="false" strike="noStrike" sz="1200" u="none">
                <a:solidFill>
                  <a:srgbClr val="FFFFFF"/>
                </a:solidFill>
                <a:latin typeface="Calibri"/>
              </a:rPr>
              <a:t>robaxin high snort</a:t>
            </a:r>
            <a:br/>
            <a:r>
              <a:rPr b="false" i="false" strike="noStrike" sz="1200" u="none">
                <a:solidFill>
                  <a:srgbClr val="FFFFFF"/>
                </a:solidFill>
                <a:latin typeface="Calibri"/>
              </a:rPr>
              <a:t>Before using tamoxifen, tell your doctor if you have liver disease, high triglycerides (a type of fat in the blood), a history of cataract, or a history of stroke or blood clot</a:t>
            </a:r>
            <a:br/>
            <a:r>
              <a:rPr b="false" i="false" strike="noStrike" sz="1200" u="none">
                <a:solidFill>
                  <a:srgbClr val="FFFFFF"/>
                </a:solidFill>
                <a:latin typeface="Calibri"/>
              </a:rPr>
              <a:t>robaxin iv push</a:t>
            </a:r>
            <a:br/>
            <a:r>
              <a:rPr b="false" i="false" strike="noStrike" sz="1200" u="none">
                <a:solidFill>
                  <a:srgbClr val="FFFFFF"/>
                </a:solidFill>
                <a:latin typeface="Calibri"/>
              </a:rPr>
              <a:t>methocarbamol tablets 500mg</a:t>
            </a:r>
            <a:br/>
            <a:r>
              <a:rPr b="false" i="false" strike="noStrike" sz="1200" u="none">
                <a:solidFill>
                  <a:srgbClr val="FFFFFF"/>
                </a:solidFill>
                <a:latin typeface="Calibri"/>
              </a:rPr>
              <a:t>methocarbamol 500mg dogs</a:t>
            </a:r>
            <a:br/>
            <a:r>
              <a:rPr b="false" i="false" strike="noStrike" sz="1200" u="none">
                <a:solidFill>
                  <a:srgbClr val="FFFFFF"/>
                </a:solidFill>
                <a:latin typeface="Calibri"/>
              </a:rPr>
              <a:t>methocarbamol robaxin 500mg</a:t>
            </a:r>
            <a:br/>
            <a:r>
              <a:rPr b="false" i="false" strike="noStrike" sz="1200" u="none">
                <a:solidFill>
                  <a:srgbClr val="FFFFFF"/>
                </a:solidFill>
                <a:latin typeface="Calibri"/>
              </a:rPr>
              <a:t>methocarbamol 750 mg tablet price</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robaxin 750 mg uses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methocarbamol robaxin 500mg for dogs</a:t>
            </a:r>
            <a:br/>
            <a:r>
              <a:rPr b="false" i="false" strike="noStrike" sz="1200" u="none">
                <a:solidFill>
                  <a:srgbClr val="FFFFFF"/>
                </a:solidFill>
                <a:latin typeface="Calibri"/>
              </a:rPr>
              <a:t>robaxin online pharmacy</a:t>
            </a:r>
            <a:br/>
            <a:r>
              <a:rPr b="false" i="false" strike="noStrike" sz="1200" u="none">
                <a:solidFill>
                  <a:srgbClr val="FFFFFF"/>
                </a:solidFill>
                <a:latin typeface="Calibri"/>
              </a:rPr>
              <a:t>purchase robaxin online</a:t>
            </a:r>
            <a:br/>
            <a:r>
              <a:rPr b="false" i="false" strike="noStrike" sz="1200" u="none">
                <a:solidFill>
                  <a:srgbClr val="FFFFFF"/>
                </a:solidFill>
                <a:latin typeface="Calibri"/>
              </a:rPr>
              <a:t>how much does robaxin 750 cost</a:t>
            </a:r>
            <a:br/>
            <a:r>
              <a:rPr b="false" i="false" strike="noStrike" sz="1200" u="none">
                <a:solidFill>
                  <a:srgbClr val="FFFFFF"/>
                </a:solidFill>
                <a:latin typeface="Calibri"/>
              </a:rPr>
              <a:t>robaxin methocarbamol recreational</a:t>
            </a:r>
            <a:br/>
            <a:r>
              <a:rPr b="false" i="false" strike="noStrike" sz="1200" u="none">
                <a:solidFill>
                  <a:srgbClr val="FFFFFF"/>
                </a:solidFill>
                <a:latin typeface="Calibri"/>
              </a:rPr>
              <a:t>The usual daily dose of Sumycin for adults is 500 mg twice/day or 250 mg four times/day for mild to moderate infections; higher doses may be required for severe infections</a:t>
            </a:r>
            <a:br/>
            <a:r>
              <a:rPr b="false" i="false" strike="noStrike" sz="1200" u="none">
                <a:solidFill>
                  <a:srgbClr val="FFFFFF"/>
                </a:solidFill>
                <a:latin typeface="Calibri"/>
              </a:rPr>
              <a:t>methocarbamol robaxin for dogs</a:t>
            </a:r>
            <a:br/>
            <a:r>
              <a:rPr b="false" i="false" strike="noStrike" sz="1200" u="none">
                <a:solidFill>
                  <a:srgbClr val="FFFFFF"/>
                </a:solidFill>
                <a:latin typeface="Calibri"/>
              </a:rPr>
              <a:t>buy methocarbamol 500 mg</a:t>
            </a:r>
            <a:br/>
            <a:r>
              <a:rPr b="false" i="false" strike="noStrike" sz="1200" u="none">
                <a:solidFill>
                  <a:srgbClr val="FFFFFF"/>
                </a:solidFill>
                <a:latin typeface="Calibri"/>
              </a:rPr>
              <a:t>Hope this helps Let me know if you have any other questions</a:t>
            </a:r>
            <a:br/>
            <a:r>
              <a:rPr b="false" i="false" strike="noStrike" sz="1200" u="none">
                <a:solidFill>
                  <a:srgbClr val="FFFFFF"/>
                </a:solidFill>
                <a:latin typeface="Calibri"/>
              </a:rPr>
              <a:t>purchase robaxin</a:t>
            </a:r>
            <a:br/>
            <a:r>
              <a:rPr b="false" i="false" strike="noStrike" sz="1200" u="none">
                <a:solidFill>
                  <a:srgbClr val="FFFFFF"/>
                </a:solidFill>
                <a:latin typeface="Calibri"/>
              </a:rPr>
              <a:t>Paroxetine No Dentist Metoclopramide What Is It Nausea And Vomiting</a:t>
            </a:r>
            <a:br/>
            <a:r>
              <a:rPr b="false" i="false" strike="noStrike" sz="1200" u="none">
                <a:solidFill>
                  <a:srgbClr val="FFFFFF"/>
                </a:solidFill>
                <a:latin typeface="Calibri"/>
              </a:rPr>
              <a:t>methocarbamol high erowid</a:t>
            </a:r>
            <a:br/>
            <a:r>
              <a:rPr b="false" i="false" strike="noStrike" sz="1200" u="none">
                <a:solidFill>
                  <a:srgbClr val="FFFFFF"/>
                </a:solidFill>
                <a:latin typeface="Calibri"/>
              </a:rPr>
              <a:t>Can anyone tell me whats going to happen for 5 days without drug..</a:t>
            </a:r>
            <a:br/>
            <a:r>
              <a:rPr b="false" i="false" strike="noStrike" sz="1200" u="none">
                <a:solidFill>
                  <a:srgbClr val="FFFFFF"/>
                </a:solidFill>
                <a:latin typeface="Calibri"/>
              </a:rPr>
              <a:t>robaxin iv package insert</a:t>
            </a:r>
            <a:br/>
            <a:r>
              <a:rPr b="false" i="false" strike="noStrike" sz="1200" u="none">
                <a:solidFill>
                  <a:srgbClr val="FFFFFF"/>
                </a:solidFill>
                <a:latin typeface="Calibri"/>
              </a:rPr>
              <a:t>buy robaxin uk</a:t>
            </a:r>
            <a:br/>
            <a:r>
              <a:rPr b="false" i="false" strike="noStrike" sz="1200" u="none">
                <a:solidFill>
                  <a:srgbClr val="FFFFFF"/>
                </a:solidFill>
                <a:latin typeface="Calibri"/>
              </a:rPr>
              <a:t>I send you all of my verst best wishes.</a:t>
            </a:r>
            <a:br/>
            <a:r>
              <a:rPr b="false" i="false" strike="noStrike" sz="1200" u="none">
                <a:solidFill>
                  <a:srgbClr val="FFFFFF"/>
                </a:solidFill>
                <a:latin typeface="Calibri"/>
              </a:rPr>
              <a:t>robaxin tablets ingredients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robaxin 750 ingredients</a:t>
            </a:r>
            <a:br/>
            <a:r>
              <a:rPr b="false" i="false" strike="noStrike" sz="1200" u="none">
                <a:solidFill>
                  <a:srgbClr val="FFFFFF"/>
                </a:solidFill>
                <a:latin typeface="Calibri"/>
              </a:rPr>
              <a:t>can methocarbamol 500mg get you high</a:t>
            </a:r>
            <a:br/>
            <a:r>
              <a:rPr b="false" i="false" strike="noStrike" sz="1200" u="none">
                <a:solidFill>
                  <a:srgbClr val="FFFFFF"/>
                </a:solidFill>
                <a:latin typeface="Calibri"/>
              </a:rPr>
              <a:t>robaxin for horses cost</a:t>
            </a:r>
            <a:br/>
            <a:r>
              <a:rPr b="false" i="false" strike="noStrike" sz="1200" u="none">
                <a:solidFill>
                  <a:srgbClr val="FFFFFF"/>
                </a:solidFill>
                <a:latin typeface="Calibri"/>
              </a:rPr>
              <a:t>Etiologically, this common condition can be categorized as prerenal, intrinsic or postrenal</a:t>
            </a:r>
            <a:br/>
            <a:r>
              <a:rPr b="false" i="false" strike="noStrike" sz="1200" u="none">
                <a:solidFill>
                  <a:srgbClr val="FFFFFF"/>
                </a:solidFill>
                <a:latin typeface="Calibri"/>
              </a:rPr>
              <a:t>robaxin methocarbamol for dogs</a:t>
            </a:r>
            <a:br/>
            <a:r>
              <a:rPr b="false" i="false" strike="noStrike" sz="1200" u="none">
                <a:solidFill>
                  <a:srgbClr val="FFFFFF"/>
                </a:solidFill>
                <a:latin typeface="Calibri"/>
              </a:rPr>
              <a:t>methocarbamol prices 750mg</a:t>
            </a:r>
            <a:br/>
            <a:r>
              <a:rPr b="false" i="false" strike="noStrike" sz="1200" u="none">
                <a:solidFill>
                  <a:srgbClr val="FFFFFF"/>
                </a:solidFill>
                <a:latin typeface="Calibri"/>
              </a:rPr>
              <a:t>These doses resulted in pharmacodynamic effects on gastric but not esophageal pH</a:t>
            </a:r>
            <a:br/>
            <a:r>
              <a:rPr b="false" i="false" strike="noStrike" sz="1200" u="none">
                <a:solidFill>
                  <a:srgbClr val="FFFFFF"/>
                </a:solidFill>
                <a:latin typeface="Calibri"/>
              </a:rPr>
              <a:t>maximum dosage robaxin 750</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generic names for robaxin</a:t>
            </a:r>
            <a:br/>
            <a:r>
              <a:rPr b="false" i="false" strike="noStrike" sz="1200" u="none">
                <a:solidFill>
                  <a:srgbClr val="FFFFFF"/>
                </a:solidFill>
                <a:latin typeface="Calibri"/>
              </a:rPr>
              <a:t>methocarbamol 500 street value</a:t>
            </a:r>
            <a:br/>
            <a:r>
              <a:rPr b="false" i="false" strike="noStrike" sz="1200" u="none">
                <a:solidFill>
                  <a:srgbClr val="FFFFFF"/>
                </a:solidFill>
                <a:latin typeface="Calibri"/>
              </a:rPr>
              <a:t>robaxin 750 mg</a:t>
            </a:r>
            <a:br/>
            <a:r>
              <a:rPr b="false" i="false" strike="noStrike" sz="1200" u="none">
                <a:solidFill>
                  <a:srgbClr val="FFFFFF"/>
                </a:solidFill>
                <a:latin typeface="Calibri"/>
              </a:rPr>
              <a:t>robaxin methocarbamol dosage</a:t>
            </a:r>
            <a:br/>
            <a:r>
              <a:rPr b="false" i="false" strike="noStrike" sz="1200" u="none">
                <a:solidFill>
                  <a:srgbClr val="FFFFFF"/>
                </a:solidFill>
                <a:latin typeface="Calibri"/>
              </a:rPr>
              <a:t>robaxin 1000 mg</a:t>
            </a:r>
            <a:br/>
            <a:r>
              <a:rPr b="false" i="false" strike="noStrike" sz="1200" u="none">
                <a:solidFill>
                  <a:srgbClr val="FFFFFF"/>
                </a:solidFill>
                <a:latin typeface="Calibri"/>
              </a:rPr>
              <a:t>robaxin ivpb</a:t>
            </a:r>
            <a:br/>
            <a:r>
              <a:rPr b="false" i="false" strike="noStrike" sz="1200" u="none">
                <a:solidFill>
                  <a:srgbClr val="FFFFFF"/>
                </a:solidFill>
                <a:latin typeface="Calibri"/>
              </a:rPr>
              <a:t>robaxin 750 recommended dosage</a:t>
            </a:r>
            <a:br/>
            <a:r>
              <a:rPr b="false" i="false" strike="noStrike" sz="1200" u="none">
                <a:solidFill>
                  <a:srgbClr val="FFFFFF"/>
                </a:solidFill>
                <a:latin typeface="Calibri"/>
              </a:rPr>
              <a:t>Schizophrenia is a complex, long-term medical illness that affects a  person&amp;rsquo;s ability to think clearly, manage emotions, make decisions and  relate to others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methocarbamol 750 get you high</a:t>
            </a:r>
            <a:br/>
            <a:r>
              <a:rPr b="false" i="false" strike="noStrike" sz="1200" u="none">
                <a:solidFill>
                  <a:srgbClr val="FFFFFF"/>
                </a:solidFill>
                <a:latin typeface="Calibri"/>
              </a:rPr>
              <a:t>Mean daytime systolic blood pressures were 126.63.4 mm Hg for amlodipine and 127.53.4 mm Hg for nifedipine/felodipine</a:t>
            </a:r>
            <a:br/>
            <a:r>
              <a:rPr b="false" i="false" strike="noStrike" sz="1200" u="none">
                <a:solidFill>
                  <a:srgbClr val="FFFFFF"/>
                </a:solidFill>
                <a:latin typeface="Calibri"/>
              </a:rPr>
              <a:t>order robaxin online</a:t>
            </a:r>
            <a:br/>
            <a:r>
              <a:rPr b="false" i="false" strike="noStrike" sz="1200" u="none">
                <a:solidFill>
                  <a:srgbClr val="FFFFFF"/>
                </a:solidFill>
                <a:latin typeface="Calibri"/>
              </a:rPr>
              <a:t>buy cheap robaxin</a:t>
            </a:r>
            <a:br/>
            <a:r>
              <a:rPr b="false" i="false" strike="noStrike" sz="1200" u="none">
                <a:solidFill>
                  <a:srgbClr val="FFFFFF"/>
                </a:solidFill>
                <a:latin typeface="Calibri"/>
              </a:rPr>
              <a:t>buy methocarbamol</a:t>
            </a:r>
            <a:br/>
            <a:r>
              <a:rPr b="false" i="false" strike="noStrike" sz="1200" u="none">
                <a:solidFill>
                  <a:srgbClr val="FFFFFF"/>
                </a:solidFill>
                <a:latin typeface="Calibri"/>
              </a:rPr>
              <a:t>methocarbamol 500 mg uses</a:t>
            </a:r>
            <a:br/>
            <a:r>
              <a:rPr b="false" i="false" strike="noStrike" sz="1200" u="none">
                <a:solidFill>
                  <a:srgbClr val="FFFFFF"/>
                </a:solidFill>
                <a:latin typeface="Calibri"/>
              </a:rPr>
              <a:t>methocarbamol 750 price</a:t>
            </a:r>
            <a:br/>
            <a:r>
              <a:rPr b="false" i="false" strike="noStrike" sz="1200" u="none">
                <a:solidFill>
                  <a:srgbClr val="FFFFFF"/>
                </a:solidFill>
                <a:latin typeface="Calibri"/>
              </a:rPr>
              <a:t>what is methocarbamol 500mg tablets used for</a:t>
            </a:r>
            <a:br/>
            <a:r>
              <a:rPr b="false" i="false" strike="noStrike" sz="1200" u="none">
                <a:solidFill>
                  <a:srgbClr val="FFFFFF"/>
                </a:solidFill>
                <a:latin typeface="Calibri"/>
              </a:rPr>
              <a:t>robaxin canada pharmacy</a:t>
            </a:r>
            <a:br/>
            <a:r>
              <a:rPr b="false" i="false" strike="noStrike" sz="1200" u="none">
                <a:solidFill>
                  <a:srgbClr val="FFFFFF"/>
                </a:solidFill>
                <a:latin typeface="Calibri"/>
              </a:rPr>
              <a:t>methocarbamol 500 mg ingredients</a:t>
            </a:r>
            <a:br/>
            <a:r>
              <a:rPr b="false" i="false" strike="noStrike" sz="1200" u="none">
                <a:solidFill>
                  <a:srgbClr val="FFFFFF"/>
                </a:solidFill>
                <a:latin typeface="Calibri"/>
              </a:rPr>
              <a:t>The keen eye to know how proper nutrition and proper eating can benefit your well being</a:t>
            </a:r>
            <a:br/>
            <a:r>
              <a:rPr b="false" i="false" strike="noStrike" sz="1200" u="none">
                <a:solidFill>
                  <a:srgbClr val="FFFFFF"/>
                </a:solidFill>
                <a:latin typeface="Calibri"/>
              </a:rPr>
              <a:t>methocarbamol 750 mg h 115</a:t>
            </a:r>
            <a:br/>
            <a:r>
              <a:rPr b="false" i="false" strike="noStrike" sz="1200" u="none">
                <a:solidFill>
                  <a:srgbClr val="FFFFFF"/>
                </a:solidFill>
                <a:latin typeface="Calibri"/>
              </a:rPr>
              <a:t>methocarbamol high dose</a:t>
            </a:r>
            <a:br/>
            <a:r>
              <a:rPr b="false" i="false" strike="noStrike" sz="1200" u="none">
                <a:solidFill>
                  <a:srgbClr val="FFFFFF"/>
                </a:solidFill>
                <a:latin typeface="Calibri"/>
              </a:rPr>
              <a:t>methocarbamol 750 mg tabs</a:t>
            </a:r>
            <a:br/>
            <a:r>
              <a:rPr b="false" i="false" strike="noStrike" sz="1200" u="none">
                <a:solidFill>
                  <a:srgbClr val="FFFFFF"/>
                </a:solidFill>
                <a:latin typeface="Calibri"/>
              </a:rPr>
              <a:t>methocarbamol 750 mg tablet street value</a:t>
            </a:r>
            <a:br/>
            <a:r>
              <a:rPr b="false" i="false" strike="noStrike" sz="1200" u="none">
                <a:solidFill>
                  <a:srgbClr val="FFFFFF"/>
                </a:solidFill>
                <a:latin typeface="Calibri"/>
              </a:rPr>
              <a:t>methocarbamol 500 mg street price</a:t>
            </a:r>
            <a:br/>
            <a:r>
              <a:rPr b="false" i="false" strike="noStrike" sz="1200" u="none">
                <a:solidFill>
                  <a:srgbClr val="FFFFFF"/>
                </a:solidFill>
                <a:latin typeface="Calibri"/>
              </a:rPr>
              <a:t>how many methocarbamol 750 mg to get high</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can methocarbamol cause high blood pressure</a:t>
            </a:r>
            <a:br/>
            <a:r>
              <a:rPr b="false" i="false" strike="noStrike" sz="1200" u="none">
                <a:solidFill>
                  <a:srgbClr val="FFFFFF"/>
                </a:solidFill>
                <a:latin typeface="Calibri"/>
              </a:rPr>
              <a:t>methocarbamol dose horse</a:t>
            </a:r>
            <a:br/>
            <a:r>
              <a:rPr b="false" i="false" strike="noStrike" sz="1200" u="none">
                <a:solidFill>
                  <a:srgbClr val="FFFFFF"/>
                </a:solidFill>
                <a:latin typeface="Calibri"/>
              </a:rPr>
              <a:t>robaxin iv</a:t>
            </a:r>
            <a:br/>
            <a:r>
              <a:rPr b="false" i="false" strike="noStrike" sz="1200" u="none">
                <a:solidFill>
                  <a:srgbClr val="FFFFFF"/>
                </a:solidFill>
                <a:latin typeface="Calibri"/>
              </a:rPr>
              <a:t>what does generic robaxin look like</a:t>
            </a:r>
            <a:br/>
            <a:r>
              <a:rPr b="false" i="false" strike="noStrike" sz="1200" u="none">
                <a:solidFill>
                  <a:srgbClr val="FFFFFF"/>
                </a:solidFill>
                <a:latin typeface="Calibri"/>
              </a:rPr>
              <a:t>robaxin 750 street value</a:t>
            </a:r>
            <a:br/>
            <a:r>
              <a:rPr b="false" i="false" strike="noStrike" sz="1200" u="none">
                <a:solidFill>
                  <a:srgbClr val="FFFFFF"/>
                </a:solidFill>
                <a:latin typeface="Calibri"/>
              </a:rPr>
              <a:t>methocarbamol tablets usp monograph</a:t>
            </a:r>
            <a:br/>
            <a:r>
              <a:rPr b="false" i="false" strike="noStrike" sz="1200" u="none">
                <a:solidFill>
                  <a:srgbClr val="FFFFFF"/>
                </a:solidFill>
                <a:latin typeface="Calibri"/>
              </a:rPr>
              <a:t>Ensure that you use a special dose measuring spoon&amp;mdash;not a kitchen spoon or other measuring device&amp;mdash;which your pharmacist will provide.</a:t>
            </a:r>
            <a:br/>
            <a:r>
              <a:rPr b="false" i="false" strike="noStrike" sz="1200" u="none">
                <a:solidFill>
                  <a:srgbClr val="FFFFFF"/>
                </a:solidFill>
                <a:latin typeface="Calibri"/>
              </a:rPr>
              <a:t>what is stronger vicodin or robaxin</a:t>
            </a:r>
            <a:br/>
            <a:r>
              <a:rPr b="false" i="false" strike="noStrike" sz="1200" u="none">
                <a:solidFill>
                  <a:srgbClr val="FFFFFF"/>
                </a:solidFill>
                <a:latin typeface="Calibri"/>
              </a:rPr>
              <a:t>Lower weight children: Additional Fluoxetine dose increases may be considered after several weeks if clinical improvement is insufficient</a:t>
            </a:r>
            <a:br/>
            <a:r>
              <a:rPr b="false" i="false" strike="noStrike" sz="1200" u="none">
                <a:solidFill>
                  <a:srgbClr val="FFFFFF"/>
                </a:solidFill>
                <a:latin typeface="Calibri"/>
              </a:rPr>
              <a:t>methocarbamol high snort</a:t>
            </a:r>
            <a:br/>
            <a:r>
              <a:rPr b="false" i="false" strike="noStrike" sz="1200" u="none">
                <a:solidFill>
                  <a:srgbClr val="FFFFFF"/>
                </a:solidFill>
                <a:latin typeface="Calibri"/>
              </a:rPr>
              <a:t>does robaxin 500mg get you high</a:t>
            </a:r>
            <a:br/>
            <a:r>
              <a:rPr b="false" i="false" strike="noStrike" sz="1200" u="none">
                <a:solidFill>
                  <a:srgbClr val="FFFFFF"/>
                </a:solidFill>
                <a:latin typeface="Calibri"/>
              </a:rPr>
              <a:t>methocarbamol 750 mg maximum dosage</a:t>
            </a:r>
            <a:br/>
            <a:r>
              <a:rPr b="false" i="false" strike="noStrike" sz="1200" u="none">
                <a:solidFill>
                  <a:srgbClr val="FFFFFF"/>
                </a:solidFill>
                <a:latin typeface="Calibri"/>
              </a:rPr>
              <a:t>I&amp;#39;m no expert so might not be explaining best</a:t>
            </a:r>
            <a:br/>
            <a:r>
              <a:rPr b="false" i="false" strike="noStrike" sz="1200" u="none">
                <a:solidFill>
                  <a:srgbClr val="FFFFFF"/>
                </a:solidFill>
                <a:latin typeface="Calibri"/>
              </a:rPr>
              <a:t>robaxin 500mg tablets</a:t>
            </a:r>
            <a:br/>
            <a:r>
              <a:rPr b="false" i="false" strike="noStrike" sz="1200" u="none">
                <a:solidFill>
                  <a:srgbClr val="FFFFFF"/>
                </a:solidFill>
                <a:latin typeface="Calibri"/>
              </a:rPr>
              <a:t>It may also prolong the blood glucose lowering effect of your diabetic medicine or increase the time it takes for your body to recover from low blood glucose</a:t>
            </a:r>
            <a:br/>
            <a:r>
              <a:rPr b="false" i="false" strike="noStrike" sz="1200" u="none">
                <a:solidFill>
                  <a:srgbClr val="FFFFFF"/>
                </a:solidFill>
                <a:latin typeface="Calibri"/>
              </a:rPr>
              <a:t>generic robaxin pictures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methocarbamol 500mg get you high</a:t>
            </a:r>
            <a:br/>
            <a:r>
              <a:rPr b="false" i="false" strike="noStrike" sz="1200" u="none">
                <a:solidFill>
                  <a:srgbClr val="FFFFFF"/>
                </a:solidFill>
                <a:latin typeface="Calibri"/>
              </a:rPr>
              <a:t>robaxin methocarbamol</a:t>
            </a:r>
            <a:br/>
            <a:r>
              <a:rPr b="false" i="false" strike="noStrike" sz="1200" u="none">
                <a:solidFill>
                  <a:srgbClr val="FFFFFF"/>
                </a:solidFill>
                <a:latin typeface="Calibri"/>
              </a:rPr>
              <a:t>methocarbamol generic for robaxin</a:t>
            </a:r>
            <a:br/>
            <a:r>
              <a:rPr b="false" i="false" strike="noStrike" sz="1200" u="none">
                <a:solidFill>
                  <a:srgbClr val="FFFFFF"/>
                </a:solidFill>
                <a:latin typeface="Calibri"/>
              </a:rPr>
              <a:t>legitimate loan sites Carter was charged with making terroristic threats</a:t>
            </a:r>
            <a:br/>
            <a:r>
              <a:rPr b="false" i="false" strike="noStrike" sz="1200" u="none">
                <a:solidFill>
                  <a:srgbClr val="FFFFFF"/>
                </a:solidFill>
                <a:latin typeface="Calibri"/>
              </a:rPr>
              <a:t>robaxin 750 reviews</a:t>
            </a:r>
            <a:br/>
            <a:r>
              <a:rPr b="false" i="false" strike="noStrike" sz="1200" u="none">
                <a:solidFill>
                  <a:srgbClr val="FFFFFF"/>
                </a:solidFill>
                <a:latin typeface="Calibri"/>
              </a:rPr>
              <a:t>robaxin methocarbamol facts</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buy methocarbamol online</a:t>
            </a:r>
            <a:br/>
            <a:r>
              <a:rPr b="false" i="false" strike="noStrike" sz="1200" u="none">
                <a:solidFill>
                  <a:srgbClr val="FFFFFF"/>
                </a:solidFill>
                <a:latin typeface="Calibri"/>
              </a:rPr>
              <a:t>does robaxin cause euphoria</a:t>
            </a:r>
            <a:br/>
            <a:r>
              <a:rPr b="false" i="false" strike="noStrike" sz="1200" u="none">
                <a:solidFill>
                  <a:srgbClr val="FFFFFF"/>
                </a:solidFill>
                <a:latin typeface="Calibri"/>
              </a:rPr>
              <a:t>how much does robaxin 500mg cost</a:t>
            </a:r>
            <a:br/>
            <a:r>
              <a:rPr b="false" i="false" strike="noStrike" sz="1200" u="none">
                <a:solidFill>
                  <a:srgbClr val="FFFFFF"/>
                </a:solidFill>
                <a:latin typeface="Calibri"/>
              </a:rPr>
              <a:t>how many robaxin 750 to get high</a:t>
            </a:r>
            <a:br/>
            <a:r>
              <a:rPr b="false" i="false" strike="noStrike" sz="1200" u="none">
                <a:solidFill>
                  <a:srgbClr val="FFFFFF"/>
                </a:solidFill>
                <a:latin typeface="Calibri"/>
              </a:rPr>
              <a:t>buy robaxin 750 mg</a:t>
            </a:r>
            <a:br/>
            <a:r>
              <a:rPr b="false" i="false" strike="noStrike" sz="1200" u="none">
                <a:solidFill>
                  <a:srgbClr val="FFFFFF"/>
                </a:solidFill>
                <a:latin typeface="Calibri"/>
              </a:rPr>
              <a:t>will methocarbamol 750 mg get you high</a:t>
            </a:r>
            <a:br/>
            <a:r>
              <a:rPr b="false" i="false" strike="noStrike" sz="1200" u="none">
                <a:solidFill>
                  <a:srgbClr val="FFFFFF"/>
                </a:solidFill>
                <a:latin typeface="Calibri"/>
              </a:rPr>
              <a:t>how to administer iv robaxin</a:t>
            </a:r>
            <a:br/>
            <a:r>
              <a:rPr b="false" i="false" strike="noStrike" sz="1200" u="none">
                <a:solidFill>
                  <a:srgbClr val="FFFFFF"/>
                </a:solidFill>
                <a:latin typeface="Calibri"/>
              </a:rPr>
              <a:t>buy robaxin 750</a:t>
            </a:r>
            <a:br/>
            <a:r>
              <a:rPr b="false" i="false" strike="noStrike" sz="1200" u="none">
                <a:solidFill>
                  <a:srgbClr val="FFFFFF"/>
                </a:solidFill>
                <a:latin typeface="Calibri"/>
              </a:rPr>
              <a:t>Here are some websites for you to go to</a:t>
            </a:r>
            <a:br/>
            <a:r>
              <a:rPr b="false" i="false" strike="noStrike" sz="1200" u="none">
                <a:solidFill>
                  <a:srgbClr val="FFFFFF"/>
                </a:solidFill>
                <a:latin typeface="Calibri"/>
              </a:rPr>
              <a:t>can you snort robaxin to get high</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methocarbamol 750 mg get you high</a:t>
            </a:r>
            <a:br/>
            <a:r>
              <a:rPr b="false" i="false" strike="noStrike" sz="1200" u="none">
                <a:solidFill>
                  <a:srgbClr val="FFFFFF"/>
                </a:solidFill>
                <a:latin typeface="Calibri"/>
              </a:rPr>
              <a:t>can you get high off methocarbamol 500mg</a:t>
            </a:r>
            <a:br/>
            <a:r>
              <a:rPr b="false" i="false" strike="noStrike" sz="1200" u="none">
                <a:solidFill>
                  <a:srgbClr val="FFFFFF"/>
                </a:solidFill>
                <a:latin typeface="Calibri"/>
              </a:rPr>
              <a:t>robaxin 500 mg</a:t>
            </a:r>
            <a:br/>
            <a:r>
              <a:rPr b="false" i="false" strike="noStrike" sz="1200" u="none">
                <a:solidFill>
                  <a:srgbClr val="FFFFFF"/>
                </a:solidFill>
                <a:latin typeface="Calibri"/>
              </a:rPr>
              <a:t>robaxin mg</a:t>
            </a:r>
            <a:br/>
            <a:r>
              <a:rPr b="false" i="false" strike="noStrike" sz="1200" u="none">
                <a:solidFill>
                  <a:srgbClr val="FFFFFF"/>
                </a:solidFill>
                <a:latin typeface="Calibri"/>
              </a:rPr>
              <a:t>Propranolol doses of 160 mg/day in 39volunteers (27 males, 12 females) had no effect on the exposure to topiramate, ata dose of 200 mg/day of topiramate.</a:t>
            </a:r>
            <a:br/>
            <a:r>
              <a:rPr b="false" i="false" strike="noStrike" sz="1200" u="none">
                <a:solidFill>
                  <a:srgbClr val="FFFFFF"/>
                </a:solidFill>
                <a:latin typeface="Calibri"/>
              </a:rPr>
              <a:t>methocarbamol 500 mg bluelight</a:t>
            </a:r>
            <a:br/>
            <a:r>
              <a:rPr b="false" i="false" strike="noStrike" sz="1200" u="none">
                <a:solidFill>
                  <a:srgbClr val="FFFFFF"/>
                </a:solidFill>
                <a:latin typeface="Calibri"/>
              </a:rPr>
              <a:t>methocarbamol 500 mg</a:t>
            </a:r>
            <a:br/>
            <a:r>
              <a:rPr b="false" i="false" strike="noStrike" sz="1200" u="none">
                <a:solidFill>
                  <a:srgbClr val="FFFFFF"/>
                </a:solidFill>
                <a:latin typeface="Calibri"/>
              </a:rPr>
              <a:t>methocarbamol tablets</a:t>
            </a:r>
            <a:br/>
            <a:r>
              <a:rPr b="false" i="false" strike="noStrike" sz="1200" u="none">
                <a:solidFill>
                  <a:srgbClr val="FFFFFF"/>
                </a:solidFill>
                <a:latin typeface="Calibri"/>
              </a:rPr>
              <a:t>robaxin 750 mg maximum dosage</a:t>
            </a:r>
            <a:br/>
            <a:r>
              <a:rPr b="false" i="false" strike="noStrike" sz="1200" u="none">
                <a:solidFill>
                  <a:srgbClr val="FFFFFF"/>
                </a:solidFill>
                <a:latin typeface="Calibri"/>
              </a:rPr>
              <a:t>robaxin 750 mg street value</a:t>
            </a:r>
            <a:br/>
            <a:r>
              <a:rPr b="false" i="false" strike="noStrike" sz="1200" u="none">
                <a:solidFill>
                  <a:srgbClr val="FFFFFF"/>
                </a:solidFill>
                <a:latin typeface="Calibri"/>
              </a:rPr>
              <a:t>While Flagyl generally is safe for felines, like any medication it might cause side effects in some cats</a:t>
            </a:r>
            <a:br/>
            <a:r>
              <a:rPr b="false" i="false" strike="noStrike" sz="1200" u="none">
                <a:solidFill>
                  <a:srgbClr val="FFFFFF"/>
                </a:solidFill>
                <a:latin typeface="Calibri"/>
              </a:rPr>
              <a:t>buy robaxin</a:t>
            </a:r>
            <a:br/>
            <a:r>
              <a:rPr b="false" i="false" strike="noStrike" sz="1200" u="none">
                <a:solidFill>
                  <a:srgbClr val="FFFFFF"/>
                </a:solidFill>
                <a:latin typeface="Calibri"/>
              </a:rPr>
              <a:t>can i take 1000 mg of robaxin</a:t>
            </a:r>
            <a:br/>
            <a:r>
              <a:rPr b="false" i="false" strike="noStrike" sz="1200" u="none">
                <a:solidFill>
                  <a:srgbClr val="FFFFFF"/>
                </a:solidFill>
                <a:latin typeface="Calibri"/>
              </a:rPr>
              <a:t>methocarbamol 500 mg en espanol</a:t>
            </a:r>
            <a:br/>
            <a:r>
              <a:rPr b="false" i="false" strike="noStrike" sz="1200" u="none">
                <a:solidFill>
                  <a:srgbClr val="FFFFFF"/>
                </a:solidFill>
                <a:latin typeface="Calibri"/>
              </a:rPr>
              <a:t>robaxin high end painkiller</a:t>
            </a:r>
            <a:br/>
            <a:r>
              <a:rPr b="false" i="false" strike="noStrike" sz="1200" u="none">
                <a:solidFill>
                  <a:srgbClr val="FFFFFF"/>
                </a:solidFill>
                <a:latin typeface="Calibri"/>
              </a:rPr>
              <a:t>Inanother case, an infant nursed by a mother on PROZAC developed crying, sleepdisturbance, vomiting, and watery stools</a:t>
            </a:r>
            <a:br/>
            <a:r>
              <a:rPr b="false" i="false" strike="noStrike" sz="1200" u="none">
                <a:solidFill>
                  <a:srgbClr val="FFFFFF"/>
                </a:solidFill>
                <a:latin typeface="Calibri"/>
              </a:rPr>
              <a:t>robaxin 500 mg tablet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prescription name methocarbamol 500mg tab</a:t>
            </a:r>
            <a:br/>
            <a:r>
              <a:rPr b="false" i="false" strike="noStrike" sz="1200" u="none">
                <a:solidFill>
                  <a:srgbClr val="FFFFFF"/>
                </a:solidFill>
                <a:latin typeface="Calibri"/>
              </a:rPr>
              <a:t>robaxin 500 mg oral tablet</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does robaxin 750 get you high</a:t>
            </a:r>
            <a:br/>
            <a:r>
              <a:rPr b="false" i="false" strike="noStrike" sz="1200" u="none">
                <a:solidFill>
                  <a:srgbClr val="FFFFFF"/>
                </a:solidFill>
                <a:latin typeface="Calibri"/>
              </a:rPr>
              <a:t>As you should only the investment'including research</a:t>
            </a:r>
            <a:br/>
            <a:r>
              <a:rPr b="false" i="false" strike="noStrike" sz="1200" u="none">
                <a:solidFill>
                  <a:srgbClr val="FFFFFF"/>
                </a:solidFill>
                <a:latin typeface="Calibri"/>
              </a:rPr>
              <a:t>methocarbamol robaxin 750 mg</a:t>
            </a:r>
            <a:br/>
            <a:r>
              <a:rPr b="false" i="false" strike="noStrike" sz="1200" u="none">
                <a:solidFill>
                  <a:srgbClr val="FFFFFF"/>
                </a:solidFill>
                <a:latin typeface="Calibri"/>
              </a:rPr>
              <a:t>For example, after five years of hair loss, the chance of success with Rogaine is severely reduced</a:t>
            </a:r>
            <a:br/>
            <a:r>
              <a:rPr b="false" i="false" strike="noStrike" sz="1200" u="none">
                <a:solidFill>
                  <a:srgbClr val="FFFFFF"/>
                </a:solidFill>
                <a:latin typeface="Calibri"/>
              </a:rPr>
              <a:t>methocarbamol dose for humans</a:t>
            </a:r>
            <a:br/>
            <a:r>
              <a:rPr b="false" i="false" strike="noStrike" sz="1200" u="none">
                <a:solidFill>
                  <a:srgbClr val="FFFFFF"/>
                </a:solidFill>
                <a:latin typeface="Calibri"/>
              </a:rPr>
              <a:t>robaxin mg dosage</a:t>
            </a:r>
            <a:br/>
            <a:r>
              <a:rPr b="false" i="false" strike="noStrike" sz="1200" u="none">
                <a:solidFill>
                  <a:srgbClr val="FFFFFF"/>
                </a:solidFill>
                <a:latin typeface="Calibri"/>
              </a:rPr>
              <a:t>In clinical trials allowing dose titration, divided doses of 20 mg to 30 mg per day were commonly employed.</a:t>
            </a:r>
            <a:br/>
            <a:r>
              <a:rPr b="false" i="false" strike="noStrike" sz="1200" u="none">
                <a:solidFill>
                  <a:srgbClr val="FFFFFF"/>
                </a:solidFill>
                <a:latin typeface="Calibri"/>
              </a:rPr>
              <a:t>robaxin 500 tablets</a:t>
            </a:r>
            <a:br/>
            <a:r>
              <a:rPr b="false" i="false" strike="noStrike" sz="1200" u="none">
                <a:solidFill>
                  <a:srgbClr val="FFFFFF"/>
                </a:solidFill>
                <a:latin typeface="Calibri"/>
              </a:rPr>
              <a:t>methocarbamol robaxin wiki</a:t>
            </a:r>
            <a:br/>
            <a:r>
              <a:rPr b="false" i="false" strike="noStrike" sz="1200" u="none">
                <a:solidFill>
                  <a:srgbClr val="FFFFFF"/>
                </a:solidFill>
                <a:latin typeface="Calibri"/>
              </a:rPr>
              <a:t>robaxin iv rate administration</a:t>
            </a:r>
            <a:br/>
            <a:r>
              <a:rPr b="false" i="false" strike="noStrike" sz="1200" u="none">
                <a:solidFill>
                  <a:srgbClr val="FFFFFF"/>
                </a:solidFill>
                <a:latin typeface="Calibri"/>
              </a:rPr>
              <a:t>You should hang in there and know that you will feel better soon</a:t>
            </a:r>
            <a:br/>
            <a:r>
              <a:rPr b="false" i="false" strike="noStrike" sz="1200" u="none">
                <a:solidFill>
                  <a:srgbClr val="FFFFFF"/>
                </a:solidFill>
                <a:latin typeface="Calibri"/>
              </a:rPr>
              <a:t>robaxin dosage 1000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2015-12-20T01:17:05+04:00</dcterms:created>
  <dcterms:modified xsi:type="dcterms:W3CDTF">2015-12-20T01:17:05+04:00</dcterms:modified>
  <dc:title>Purchase Robaxin Online - How Many Robaxin 750 To Get High</dc:title>
  <dc:description>Methocarbamol 750 uses, methocarbamol high 750 mg, robaxin 750 dosage, how much does robaxin 750 cost, robaxin methocarbamol recreational, robaxin 750 recommended dosage, methocarbamol high dose</dc:description>
  <dc:subject>Purchase Robaxin Online - How Many Robaxin 750 To Get High</dc:subject>
  <cp:keywords>robaxin methocarbamol wikipedia, purchase robaxin, buy robaxin uk, robaxin 750 mg, does methocarbamol 750 get you high, methocarbamol dose horse, methocarbamol 750 mg maximum dosage, robaxin 500mg tablets, robaxin high end painkiller, robaxin dosage 1000 mg</cp:keywords>
  <cp:category/>
</cp:coreProperties>
</file>