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67.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68.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69.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70.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71.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72.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73.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74.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75.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76.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77.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78.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79.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80.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25 Mg Clomid Effective</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clomid hcg iui progesterone</a:t>
            </a:r>
            <a:br/>
            <a:r>
              <a:rPr b="false" i="false" strike="noStrike" sz="1200" u="none">
                <a:solidFill>
                  <a:srgbClr val="FFFFFF"/>
                </a:solidFill>
                <a:latin typeface="Calibri"/>
              </a:rPr>
              <a:t>The first of these lawsuits to be settled, in September 2012, was filed by Aaron Banks, who suffered breast development as a boy while taking Risperdal from 2000 to 2004</a:t>
            </a:r>
            <a:br/>
            <a:r>
              <a:rPr b="false" i="false" strike="noStrike" sz="1200" u="none">
                <a:solidFill>
                  <a:srgbClr val="FFFFFF"/>
                </a:solidFill>
                <a:latin typeface="Calibri"/>
              </a:rPr>
              <a:t>clomid clomiphene citrate 50 mg</a:t>
            </a:r>
            <a:br/>
            <a:r>
              <a:rPr b="false" i="false" strike="noStrike" sz="1200" u="none">
                <a:solidFill>
                  <a:srgbClr val="FFFFFF"/>
                </a:solidFill>
                <a:latin typeface="Calibri"/>
              </a:rPr>
              <a:t>buy generic clomid online</a:t>
            </a:r>
            <a:br/>
            <a:r>
              <a:rPr b="false" i="false" strike="noStrike" sz="1200" u="none">
                <a:solidFill>
                  <a:srgbClr val="FFFFFF"/>
                </a:solidFill>
                <a:latin typeface="Calibri"/>
              </a:rPr>
              <a:t>buy clomid online no prescription canada</a:t>
            </a:r>
            <a:br/>
            <a:r>
              <a:rPr b="false" i="false" strike="noStrike" sz="1200" u="none">
                <a:solidFill>
                  <a:srgbClr val="FFFFFF"/>
                </a:solidFill>
                <a:latin typeface="Calibri"/>
              </a:rPr>
              <a:t>For first time buyer, people may ask What is Differin? What does Differin cream do? Where to buy Differin? What is Differin used for? Answers are available online such as wiki, goodrx</a:t>
            </a:r>
            <a:br/>
            <a:r>
              <a:rPr b="false" i="false" strike="noStrike" sz="1200" u="none">
                <a:solidFill>
                  <a:srgbClr val="FFFFFF"/>
                </a:solidFill>
                <a:latin typeface="Calibri"/>
              </a:rPr>
              <a:t>where can i buy generic clomid</a:t>
            </a:r>
            <a:br/>
            <a:r>
              <a:rPr b="false" i="false" strike="noStrike" sz="1200" u="none">
                <a:solidFill>
                  <a:srgbClr val="FFFFFF"/>
                </a:solidFill>
                <a:latin typeface="Calibri"/>
              </a:rPr>
              <a:t>50 mg clomid success rate</a:t>
            </a:r>
            <a:br/>
            <a:r>
              <a:rPr b="false" i="false" strike="noStrike" sz="1200" u="none">
                <a:solidFill>
                  <a:srgbClr val="FFFFFF"/>
                </a:solidFill>
                <a:latin typeface="Calibri"/>
              </a:rPr>
              <a:t>This confused us  in the first weeks of Berrys treatment, when he experienced vomiting  and dehydration following the first administration of vincristine in his  protocol</a:t>
            </a:r>
            <a:br/>
            <a:r>
              <a:rPr b="false" i="false" strike="noStrike" sz="1200" u="none">
                <a:solidFill>
                  <a:srgbClr val="FFFFFF"/>
                </a:solidFill>
                <a:latin typeface="Calibri"/>
              </a:rPr>
              <a:t>soon will my doctor prescribe clomid</a:t>
            </a:r>
            <a:br/>
            <a:r>
              <a:rPr b="false" i="false" strike="noStrike" sz="1200" u="none">
                <a:solidFill>
                  <a:srgbClr val="FFFFFF"/>
                </a:solidFill>
                <a:latin typeface="Calibri"/>
              </a:rPr>
              <a:t>buy clomid online no prescription australia</a:t>
            </a:r>
            <a:br/>
            <a:r>
              <a:rPr b="false" i="false" strike="noStrike" sz="1200" u="none">
                <a:solidFill>
                  <a:srgbClr val="FFFFFF"/>
                </a:solidFill>
                <a:latin typeface="Calibri"/>
              </a:rPr>
              <a:t>can your doctor prescribe you clomid</a:t>
            </a:r>
            <a:br/>
            <a:r>
              <a:rPr b="false" i="false" strike="noStrike" sz="1200" u="none">
                <a:solidFill>
                  <a:srgbClr val="FFFFFF"/>
                </a:solidFill>
                <a:latin typeface="Calibri"/>
              </a:rPr>
              <a:t>It is unwise to discontinue medications on your own because doing so may lead to worsening of your lupus and cause damage to your baby</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should i take clomid during my cycle</a:t>
            </a:r>
            <a:br/>
            <a:r>
              <a:rPr b="false" i="false" strike="noStrike" sz="1200" u="none">
                <a:solidFill>
                  <a:srgbClr val="FFFFFF"/>
                </a:solidFill>
                <a:latin typeface="Calibri"/>
              </a:rPr>
              <a:t>cost clomid insurance</a:t>
            </a:r>
            <a:br/>
            <a:r>
              <a:rPr b="false" i="false" strike="noStrike" sz="1200" u="none">
                <a:solidFill>
                  <a:srgbClr val="FFFFFF"/>
                </a:solidFill>
                <a:latin typeface="Calibri"/>
              </a:rPr>
              <a:t>clomiphene citrate tablets bp 50mg</a:t>
            </a:r>
            <a:br/>
            <a:r>
              <a:rPr b="false" i="false" strike="noStrike" sz="1200" u="none">
                <a:solidFill>
                  <a:srgbClr val="FFFFFF"/>
                </a:solidFill>
                <a:latin typeface="Calibri"/>
              </a:rPr>
              <a:t>Sorry you&amp;#39;re getting so much hate.</a:t>
            </a:r>
            <a:br/>
            <a:r>
              <a:rPr b="false" i="false" strike="noStrike" sz="1200" u="none">
                <a:solidFill>
                  <a:srgbClr val="FFFFFF"/>
                </a:solidFill>
                <a:latin typeface="Calibri"/>
              </a:rPr>
              <a:t>how much does clomid cost privately</a:t>
            </a:r>
            <a:br/>
            <a:r>
              <a:rPr b="false" i="false" strike="noStrike" sz="1200" u="none">
                <a:solidFill>
                  <a:srgbClr val="FFFFFF"/>
                </a:solidFill>
                <a:latin typeface="Calibri"/>
              </a:rPr>
              <a:t>clomiphene pills order</a:t>
            </a:r>
            <a:br/>
            <a:r>
              <a:rPr b="false" i="false" strike="noStrike" sz="1200" u="none">
                <a:solidFill>
                  <a:srgbClr val="FFFFFF"/>
                </a:solidFill>
                <a:latin typeface="Calibri"/>
              </a:rPr>
              <a:t>Also someone mentioned, Watso now is sold by another name, A..</a:t>
            </a:r>
            <a:br/>
            <a:r>
              <a:rPr b="false" i="false" strike="noStrike" sz="1200" u="none">
                <a:solidFill>
                  <a:srgbClr val="FFFFFF"/>
                </a:solidFill>
                <a:latin typeface="Calibri"/>
              </a:rPr>
              <a:t>clomid for sale uk</a:t>
            </a:r>
            <a:br/>
            <a:r>
              <a:rPr b="false" i="false" strike="noStrike" sz="1200" u="none">
                <a:solidFill>
                  <a:srgbClr val="FFFFFF"/>
                </a:solidFill>
                <a:latin typeface="Calibri"/>
              </a:rPr>
              <a:t>how fast does clomid get in your system</a:t>
            </a:r>
            <a:br/>
            <a:r>
              <a:rPr b="false" i="false" strike="noStrike" sz="1200" u="none">
                <a:solidFill>
                  <a:srgbClr val="FFFFFF"/>
                </a:solidFill>
                <a:latin typeface="Calibri"/>
              </a:rPr>
              <a:t>where can i buy cheap clomid</a:t>
            </a:r>
            <a:br/>
            <a:r>
              <a:rPr b="false" i="false" strike="noStrike" sz="1200" u="none">
                <a:solidFill>
                  <a:srgbClr val="FFFFFF"/>
                </a:solidFill>
                <a:latin typeface="Calibri"/>
              </a:rPr>
              <a:t>how do i get a private prescription for clomid</a:t>
            </a:r>
            <a:br/>
            <a:r>
              <a:rPr b="false" i="false" strike="noStrike" sz="1200" u="none">
                <a:solidFill>
                  <a:srgbClr val="FFFFFF"/>
                </a:solidFill>
                <a:latin typeface="Calibri"/>
              </a:rPr>
              <a:t>I REALLY want to hold out to see if this combination is work, but my moods are just so unpredictable that I can barely take it</a:t>
            </a:r>
            <a:br/>
            <a:r>
              <a:rPr b="false" i="false" strike="noStrike" sz="1200" u="none">
                <a:solidFill>
                  <a:srgbClr val="FFFFFF"/>
                </a:solidFill>
                <a:latin typeface="Calibri"/>
              </a:rPr>
              <a:t>is clomid prescription only in australia</a:t>
            </a:r>
            <a:br/>
            <a:r>
              <a:rPr b="false" i="false" strike="noStrike" sz="1200" u="none">
                <a:solidFill>
                  <a:srgbClr val="FFFFFF"/>
                </a:solidFill>
                <a:latin typeface="Calibri"/>
              </a:rPr>
              <a:t>much does clomid cost insurance</a:t>
            </a:r>
            <a:br/>
            <a:r>
              <a:rPr b="false" i="false" strike="noStrike" sz="1200" u="none">
                <a:solidFill>
                  <a:srgbClr val="FFFFFF"/>
                </a:solidFill>
                <a:latin typeface="Calibri"/>
              </a:rPr>
              <a:t>Wellbutrin SR may cause harm or birth defects to an unborn baby</a:t>
            </a:r>
            <a:br/>
            <a:r>
              <a:rPr b="false" i="false" strike="noStrike" sz="1200" u="none">
                <a:solidFill>
                  <a:srgbClr val="FFFFFF"/>
                </a:solidFill>
                <a:latin typeface="Calibri"/>
              </a:rPr>
              <a:t>can buy clomid australia</a:t>
            </a:r>
            <a:br/>
            <a:r>
              <a:rPr b="false" i="false" strike="noStrike" sz="1200" u="none">
                <a:solidFill>
                  <a:srgbClr val="FFFFFF"/>
                </a:solidFill>
                <a:latin typeface="Calibri"/>
              </a:rPr>
              <a:t>purchase unprescribed clomid</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 plan, behind to Under side store</a:t>
            </a:r>
            <a:br/>
            <a:r>
              <a:rPr b="false" i="false" strike="noStrike" sz="1200" u="none">
                <a:solidFill>
                  <a:srgbClr val="FFFFFF"/>
                </a:solidFill>
                <a:latin typeface="Calibri"/>
              </a:rPr>
              <a:t>clomid tem generico</a:t>
            </a:r>
            <a:br/>
            <a:r>
              <a:rPr b="false" i="false" strike="noStrike" sz="1200" u="none">
                <a:solidFill>
                  <a:srgbClr val="FFFFFF"/>
                </a:solidFill>
                <a:latin typeface="Calibri"/>
              </a:rPr>
              <a:t>200 mg clomid ovulation</a:t>
            </a:r>
            <a:br/>
            <a:r>
              <a:rPr b="false" i="false" strike="noStrike" sz="1200" u="none">
                <a:solidFill>
                  <a:srgbClr val="FFFFFF"/>
                </a:solidFill>
                <a:latin typeface="Calibri"/>
              </a:rPr>
              <a:t>buy clomid 100mg twins</a:t>
            </a:r>
            <a:br/>
            <a:r>
              <a:rPr b="false" i="false" strike="noStrike" sz="1200" u="none">
                <a:solidFill>
                  <a:srgbClr val="FFFFFF"/>
                </a:solidFill>
                <a:latin typeface="Calibri"/>
              </a:rPr>
              <a:t>Which means you shouldn''t take any supplements which contain vit a, while dealing with your treatment</a:t>
            </a:r>
            <a:br/>
            <a:r>
              <a:rPr b="false" i="false" strike="noStrike" sz="1200" u="none">
                <a:solidFill>
                  <a:srgbClr val="FFFFFF"/>
                </a:solidFill>
                <a:latin typeface="Calibri"/>
              </a:rPr>
              <a:t>trying to get pregnant clomid</a:t>
            </a:r>
            <a:br/>
            <a:r>
              <a:rPr b="false" i="false" strike="noStrike" sz="1200" u="none">
                <a:solidFill>
                  <a:srgbClr val="FFFFFF"/>
                </a:solidFill>
                <a:latin typeface="Calibri"/>
              </a:rPr>
              <a:t>can you get pregnant on your period while taking clomid</a:t>
            </a:r>
            <a:br/>
            <a:r>
              <a:rPr b="false" i="false" strike="noStrike" sz="1200" u="none">
                <a:solidFill>
                  <a:srgbClr val="FFFFFF"/>
                </a:solidFill>
                <a:latin typeface="Calibri"/>
              </a:rPr>
              <a:t>Abolish the Theft Act, The Offences Against the Person Act and the dangerous drugs legislation and watch your approval ratings soar and the votes will come flooding in</a:t>
            </a:r>
            <a:br/>
            <a:r>
              <a:rPr b="false" i="false" strike="noStrike" sz="1200" u="none">
                <a:solidFill>
                  <a:srgbClr val="FFFFFF"/>
                </a:solidFill>
                <a:latin typeface="Calibri"/>
              </a:rPr>
              <a:t>clomiphene cost nz</a:t>
            </a:r>
            <a:br/>
            <a:r>
              <a:rPr b="false" i="false" strike="noStrike" sz="1200" u="none">
                <a:solidFill>
                  <a:srgbClr val="FFFFFF"/>
                </a:solidFill>
                <a:latin typeface="Calibri"/>
              </a:rPr>
              <a:t>cost clomid no insurance</a:t>
            </a:r>
            <a:br/>
            <a:r>
              <a:rPr b="false" i="false" strike="noStrike" sz="1200" u="none">
                <a:solidFill>
                  <a:srgbClr val="FFFFFF"/>
                </a:solidFill>
                <a:latin typeface="Calibri"/>
              </a:rPr>
              <a:t>There exists by way of example any treatment including things like when using the drug EDTA to handle constituents regarding plaque away from the arteries</a:t>
            </a:r>
            <a:br/>
            <a:r>
              <a:rPr b="false" i="false" strike="noStrike" sz="1200" u="none">
                <a:solidFill>
                  <a:srgbClr val="FFFFFF"/>
                </a:solidFill>
                <a:latin typeface="Calibri"/>
              </a:rPr>
              <a:t>ordering clomid</a:t>
            </a:r>
            <a:br/>
            <a:r>
              <a:rPr b="false" i="false" strike="noStrike" sz="1200" u="none">
                <a:solidFill>
                  <a:srgbClr val="FFFFFF"/>
                </a:solidFill>
                <a:latin typeface="Calibri"/>
              </a:rPr>
              <a:t>average cost of clomid cycle</a:t>
            </a:r>
            <a:br/>
            <a:r>
              <a:rPr b="false" i="false" strike="noStrike" sz="1200" u="none">
                <a:solidFill>
                  <a:srgbClr val="FFFFFF"/>
                </a:solidFill>
                <a:latin typeface="Calibri"/>
              </a:rPr>
              <a:t>Telmisartan bu hastalarda dikkatle kullanlmaldr.</a:t>
            </a:r>
            <a:br/>
            <a:r>
              <a:rPr b="false" i="false" strike="noStrike" sz="1200" u="none">
                <a:solidFill>
                  <a:srgbClr val="FFFFFF"/>
                </a:solidFill>
                <a:latin typeface="Calibri"/>
              </a:rPr>
              <a:t>did anyone buy clomid online</a:t>
            </a:r>
            <a:br/>
            <a:r>
              <a:rPr b="false" i="false" strike="noStrike" sz="1200" u="none">
                <a:solidFill>
                  <a:srgbClr val="FFFFFF"/>
                </a:solidFill>
                <a:latin typeface="Calibri"/>
              </a:rPr>
              <a:t>Seroquel XR is used in the treatment of bipolar disorder; schizoaffective disorder; schizophrenia; major depressive disorder; depression and belongs to the drug class atypical antipsychotics</a:t>
            </a:r>
            <a:br/>
            <a:r>
              <a:rPr b="false" i="false" strike="noStrike" sz="1200" u="none">
                <a:solidFill>
                  <a:srgbClr val="FFFFFF"/>
                </a:solidFill>
                <a:latin typeface="Calibri"/>
              </a:rPr>
              <a:t>100mg clomid pcos</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De plekjes kunnen opknappen, maar er verschijnen nieuwe in de buurt</a:t>
            </a:r>
            <a:br/>
            <a:r>
              <a:rPr b="false" i="false" strike="noStrike" sz="1200" u="none">
                <a:solidFill>
                  <a:srgbClr val="FFFFFF"/>
                </a:solidFill>
                <a:latin typeface="Calibri"/>
              </a:rPr>
              <a:t>clomid uk price</a:t>
            </a:r>
            <a:br/>
            <a:r>
              <a:rPr b="false" i="false" strike="noStrike" sz="1200" u="none">
                <a:solidFill>
                  <a:srgbClr val="FFFFFF"/>
                </a:solidFill>
                <a:latin typeface="Calibri"/>
              </a:rPr>
              <a:t>much does clomid cost uk</a:t>
            </a:r>
            <a:br/>
            <a:r>
              <a:rPr b="false" i="false" strike="noStrike" sz="1200" u="none">
                <a:solidFill>
                  <a:srgbClr val="FFFFFF"/>
                </a:solidFill>
                <a:latin typeface="Calibri"/>
              </a:rPr>
              <a:t>is 200 mg of clomid too much</a:t>
            </a:r>
            <a:br/>
            <a:r>
              <a:rPr b="false" i="false" strike="noStrike" sz="1200" u="none">
                <a:solidFill>
                  <a:srgbClr val="FFFFFF"/>
                </a:solidFill>
                <a:latin typeface="Calibri"/>
              </a:rPr>
              <a:t>when will my doctor prescribe me clomid</a:t>
            </a:r>
            <a:br/>
            <a:r>
              <a:rPr b="false" i="false" strike="noStrike" sz="1200" u="none">
                <a:solidFill>
                  <a:srgbClr val="FFFFFF"/>
                </a:solidFill>
                <a:latin typeface="Calibri"/>
              </a:rPr>
              <a:t>El largo tiempo de permanencia del faco en el organismo, permite la administracie una nica dosis al den el tratamiento de las infecciones producidas por hongos, donde el faco estndicado.</a:t>
            </a:r>
            <a:br/>
            <a:r>
              <a:rPr b="false" i="false" strike="noStrike" sz="1200" u="none">
                <a:solidFill>
                  <a:srgbClr val="FFFFFF"/>
                </a:solidFill>
                <a:latin typeface="Calibri"/>
              </a:rPr>
              <a:t>can i ask my doctor to prescribe me clomid</a:t>
            </a:r>
            <a:br/>
            <a:r>
              <a:rPr b="false" i="false" strike="noStrike" sz="1200" u="none">
                <a:solidFill>
                  <a:srgbClr val="FFFFFF"/>
                </a:solidFill>
                <a:latin typeface="Calibri"/>
              </a:rPr>
              <a:t>But that also goes for now - if your quality of life is low then this is something your onc should take seriously and come up with some other solutions.</a:t>
            </a:r>
            <a:br/>
            <a:r>
              <a:rPr b="false" i="false" strike="noStrike" sz="1200" u="none">
                <a:solidFill>
                  <a:srgbClr val="FFFFFF"/>
                </a:solidFill>
                <a:latin typeface="Calibri"/>
              </a:rPr>
              <a:t>mg clomid should take</a:t>
            </a:r>
            <a:br/>
            <a:r>
              <a:rPr b="false" i="false" strike="noStrike" sz="1200" u="none">
                <a:solidFill>
                  <a:srgbClr val="FFFFFF"/>
                </a:solidFill>
                <a:latin typeface="Calibri"/>
              </a:rPr>
              <a:t>Indomethacin given concomitantly with digoxin has been reported to increase the serum concentration and prolong the half-life of digoxin</a:t>
            </a:r>
            <a:br/>
            <a:r>
              <a:rPr b="false" i="false" strike="noStrike" sz="1200" u="none">
                <a:solidFill>
                  <a:srgbClr val="FFFFFF"/>
                </a:solidFill>
                <a:latin typeface="Calibri"/>
              </a:rPr>
              <a:t>clomid pct directions</a:t>
            </a:r>
            <a:br/>
            <a:r>
              <a:rPr b="false" i="false" strike="noStrike" sz="1200" u="none">
                <a:solidFill>
                  <a:srgbClr val="FFFFFF"/>
                </a:solidFill>
                <a:latin typeface="Calibri"/>
              </a:rPr>
              <a:t>I&amp;#39;m not entirely sure what&amp;#39;s going on, as there seems to be a plethora of deleted comments</a:t>
            </a:r>
            <a:br/>
            <a:r>
              <a:rPr b="false" i="false" strike="noStrike" sz="1200" u="none">
                <a:solidFill>
                  <a:srgbClr val="FFFFFF"/>
                </a:solidFill>
                <a:latin typeface="Calibri"/>
              </a:rPr>
              <a:t>clomid hcg iui twins</a:t>
            </a:r>
            <a:br/>
            <a:r>
              <a:rPr b="false" i="false" strike="noStrike" sz="1200" u="none">
                <a:solidFill>
                  <a:srgbClr val="FFFFFF"/>
                </a:solidFill>
                <a:latin typeface="Calibri"/>
              </a:rPr>
              <a:t>how fast do you get pregnant on clomid</a:t>
            </a:r>
            <a:br/>
            <a:r>
              <a:rPr b="false" i="false" strike="noStrike" sz="1200" u="none">
                <a:solidFill>
                  <a:srgbClr val="FFFFFF"/>
                </a:solidFill>
                <a:latin typeface="Calibri"/>
              </a:rPr>
              <a:t>how to take clomiphene citrate 50mg tablets</a:t>
            </a:r>
            <a:br/>
            <a:r>
              <a:rPr b="false" i="false" strike="noStrike" sz="1200" u="none">
                <a:solidFill>
                  <a:srgbClr val="FFFFFF"/>
                </a:solidFill>
                <a:latin typeface="Calibri"/>
              </a:rPr>
              <a:t>If you are taking the rapidly disintegrating tablet, remove the tablet from the package just before you take your dose</a:t>
            </a:r>
            <a:br/>
            <a:r>
              <a:rPr b="false" i="false" strike="noStrike" sz="1200" u="none">
                <a:solidFill>
                  <a:srgbClr val="FFFFFF"/>
                </a:solidFill>
                <a:latin typeface="Calibri"/>
              </a:rPr>
              <a:t>should i take clomid at night or in the morning</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want to buy clomid online uk</a:t>
            </a:r>
            <a:br/>
            <a:r>
              <a:rPr b="false" i="false" strike="noStrike" sz="1200" u="none">
                <a:solidFill>
                  <a:srgbClr val="FFFFFF"/>
                </a:solidFill>
                <a:latin typeface="Calibri"/>
              </a:rPr>
              <a:t>average cost of clomid treatment</a:t>
            </a:r>
            <a:br/>
            <a:r>
              <a:rPr b="false" i="false" strike="noStrike" sz="1200" u="none">
                <a:solidFill>
                  <a:srgbClr val="FFFFFF"/>
                </a:solidFill>
                <a:latin typeface="Calibri"/>
              </a:rPr>
              <a:t>buy clomid</a:t>
            </a:r>
            <a:br/>
            <a:r>
              <a:rPr b="false" i="false" strike="noStrike" sz="1200" u="none">
                <a:solidFill>
                  <a:srgbClr val="FFFFFF"/>
                </a:solidFill>
                <a:latin typeface="Calibri"/>
              </a:rPr>
              <a:t>where can i get clomid from</a:t>
            </a:r>
            <a:br/>
            <a:r>
              <a:rPr b="false" i="false" strike="noStrike" sz="1200" u="none">
                <a:solidFill>
                  <a:srgbClr val="FFFFFF"/>
                </a:solidFill>
                <a:latin typeface="Calibri"/>
              </a:rPr>
              <a:t>clomid private prescription uk</a:t>
            </a:r>
            <a:br/>
            <a:r>
              <a:rPr b="false" i="false" strike="noStrike" sz="1200" u="none">
                <a:solidFill>
                  <a:srgbClr val="FFFFFF"/>
                </a:solidFill>
                <a:latin typeface="Calibri"/>
              </a:rPr>
              <a:t>Make sure there are no medicine granules stuck in the tip of the syringe</a:t>
            </a:r>
            <a:br/>
            <a:r>
              <a:rPr b="false" i="false" strike="noStrike" sz="1200" u="none">
                <a:solidFill>
                  <a:srgbClr val="FFFFFF"/>
                </a:solidFill>
                <a:latin typeface="Calibri"/>
              </a:rPr>
              <a:t>low libido on clomid pct</a:t>
            </a:r>
            <a:br/>
            <a:r>
              <a:rPr b="false" i="false" strike="noStrike" sz="1200" u="none">
                <a:solidFill>
                  <a:srgbClr val="FFFFFF"/>
                </a:solidFill>
                <a:latin typeface="Calibri"/>
              </a:rPr>
              <a:t>clomid generic buy</a:t>
            </a:r>
            <a:br/>
            <a:r>
              <a:rPr b="false" i="false" strike="noStrike" sz="1200" u="none">
                <a:solidFill>
                  <a:srgbClr val="FFFFFF"/>
                </a:solidFill>
                <a:latin typeface="Calibri"/>
              </a:rPr>
              <a:t>getting prescribed clomid uk</a:t>
            </a:r>
            <a:br/>
            <a:r>
              <a:rPr b="false" i="false" strike="noStrike" sz="1200" u="none">
                <a:solidFill>
                  <a:srgbClr val="FFFFFF"/>
                </a:solidFill>
                <a:latin typeface="Calibri"/>
              </a:rPr>
              <a:t>success rates 200 mg clomid</a:t>
            </a:r>
            <a:br/>
            <a:r>
              <a:rPr b="false" i="false" strike="noStrike" sz="1200" u="none">
                <a:solidFill>
                  <a:srgbClr val="FFFFFF"/>
                </a:solidFill>
                <a:latin typeface="Calibri"/>
              </a:rPr>
              <a:t>But at the People's Pharmacy, we've worried about generics for years now</a:t>
            </a:r>
            <a:br/>
            <a:r>
              <a:rPr b="false" i="false" strike="noStrike" sz="1200" u="none">
                <a:solidFill>
                  <a:srgbClr val="FFFFFF"/>
                </a:solidFill>
                <a:latin typeface="Calibri"/>
              </a:rPr>
              <a:t>can you get pregnant while still taking clomid</a:t>
            </a:r>
            <a:br/>
            <a:r>
              <a:rPr b="false" i="false" strike="noStrike" sz="1200" u="none">
                <a:solidFill>
                  <a:srgbClr val="FFFFFF"/>
                </a:solidFill>
                <a:latin typeface="Calibri"/>
              </a:rPr>
              <a:t>taking clomid to get pregnant</a:t>
            </a:r>
            <a:br/>
            <a:r>
              <a:rPr b="false" i="false" strike="noStrike" sz="1200" u="none">
                <a:solidFill>
                  <a:srgbClr val="FFFFFF"/>
                </a:solidFill>
                <a:latin typeface="Calibri"/>
              </a:rPr>
              <a:t>what time better to take clomid in morning or night</a:t>
            </a:r>
            <a:br/>
            <a:r>
              <a:rPr b="false" i="false" strike="noStrike" sz="1200" u="none">
                <a:solidFill>
                  <a:srgbClr val="FFFFFF"/>
                </a:solidFill>
                <a:latin typeface="Calibri"/>
              </a:rPr>
              <a:t>To help clear up your infection, keep taking valacyclovir for the full time of treatment, even if your symptoms begin to clear up after a few days</a:t>
            </a:r>
            <a:br/>
            <a:r>
              <a:rPr b="false" i="false" strike="noStrike" sz="1200" u="none">
                <a:solidFill>
                  <a:srgbClr val="FFFFFF"/>
                </a:solidFill>
                <a:latin typeface="Calibri"/>
              </a:rPr>
              <a:t>cyanostane rx clomid</a:t>
            </a:r>
            <a:br/>
            <a:r>
              <a:rPr b="false" i="false" strike="noStrike" sz="1200" u="none">
                <a:solidFill>
                  <a:srgbClr val="FFFFFF"/>
                </a:solidFill>
                <a:latin typeface="Calibri"/>
              </a:rPr>
              <a:t>on average how many months does it take to get pregnant on clomid</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does clomid cause weight gain</a:t>
            </a:r>
            <a:br/>
            <a:r>
              <a:rPr b="false" i="false" strike="noStrike" sz="1200" u="none">
                <a:solidFill>
                  <a:srgbClr val="FFFFFF"/>
                </a:solidFill>
                <a:latin typeface="Calibri"/>
              </a:rPr>
              <a:t>where did you buy clomid online</a:t>
            </a:r>
            <a:br/>
            <a:r>
              <a:rPr b="false" i="false" strike="noStrike" sz="1200" u="none">
                <a:solidFill>
                  <a:srgbClr val="FFFFFF"/>
                </a:solidFill>
                <a:latin typeface="Calibri"/>
              </a:rPr>
              <a:t>male clomid weight gain</a:t>
            </a:r>
            <a:br/>
            <a:r>
              <a:rPr b="false" i="false" strike="noStrike" sz="1200" u="none">
                <a:solidFill>
                  <a:srgbClr val="FFFFFF"/>
                </a:solidFill>
                <a:latin typeface="Calibri"/>
              </a:rPr>
              <a:t>clomid clomiphene citrate 50 mg tablet</a:t>
            </a:r>
            <a:br/>
            <a:r>
              <a:rPr b="false" i="false" strike="noStrike" sz="1200" u="none">
                <a:solidFill>
                  <a:srgbClr val="FFFFFF"/>
                </a:solidFill>
                <a:latin typeface="Calibri"/>
              </a:rPr>
              <a:t>clomiphene online</a:t>
            </a:r>
            <a:br/>
            <a:r>
              <a:rPr b="false" i="false" strike="noStrike" sz="1200" u="none">
                <a:solidFill>
                  <a:srgbClr val="FFFFFF"/>
                </a:solidFill>
                <a:latin typeface="Calibri"/>
              </a:rPr>
              <a:t>This is an example of someone not heading their bodies warnings and basically killing the messenger</a:t>
            </a:r>
            <a:br/>
            <a:r>
              <a:rPr b="false" i="false" strike="noStrike" sz="1200" u="none">
                <a:solidFill>
                  <a:srgbClr val="FFFFFF"/>
                </a:solidFill>
                <a:latin typeface="Calibri"/>
              </a:rPr>
              <a:t>can buy clomid uk</a:t>
            </a:r>
            <a:br/>
            <a:r>
              <a:rPr b="false" i="false" strike="noStrike" sz="1200" u="none">
                <a:solidFill>
                  <a:srgbClr val="FFFFFF"/>
                </a:solidFill>
                <a:latin typeface="Calibri"/>
              </a:rPr>
              <a:t>can i buy clomid privately</a:t>
            </a:r>
            <a:br/>
            <a:r>
              <a:rPr b="false" i="false" strike="noStrike" sz="1200" u="none">
                <a:solidFill>
                  <a:srgbClr val="FFFFFF"/>
                </a:solidFill>
                <a:latin typeface="Calibri"/>
              </a:rPr>
              <a:t>clomiphene citrate 50 mg success rate</a:t>
            </a:r>
            <a:br/>
            <a:r>
              <a:rPr b="false" i="false" strike="noStrike" sz="1200" u="none">
                <a:solidFill>
                  <a:srgbClr val="FFFFFF"/>
                </a:solidFill>
                <a:latin typeface="Calibri"/>
              </a:rPr>
              <a:t>buy clomiphene citrate uk</a:t>
            </a:r>
            <a:br/>
            <a:r>
              <a:rPr b="false" i="false" strike="noStrike" sz="1200" u="none">
                <a:solidFill>
                  <a:srgbClr val="FFFFFF"/>
                </a:solidFill>
                <a:latin typeface="Calibri"/>
              </a:rPr>
              <a:t>best online store to buy clomid</a:t>
            </a:r>
            <a:br/>
            <a:r>
              <a:rPr b="false" i="false" strike="noStrike" sz="1200" u="none">
                <a:solidFill>
                  <a:srgbClr val="FFFFFF"/>
                </a:solidFill>
                <a:latin typeface="Calibri"/>
              </a:rPr>
              <a:t>how much does clomid cost australia</a:t>
            </a:r>
            <a:br/>
            <a:r>
              <a:rPr b="false" i="false" strike="noStrike" sz="1200" u="none">
                <a:solidFill>
                  <a:srgbClr val="FFFFFF"/>
                </a:solidFill>
                <a:latin typeface="Calibri"/>
              </a:rPr>
              <a:t>how hard is it to get a prescription for clomid</a:t>
            </a:r>
            <a:br/>
            <a:r>
              <a:rPr b="false" i="false" strike="noStrike" sz="1200" u="none">
                <a:solidFill>
                  <a:srgbClr val="FFFFFF"/>
                </a:solidFill>
                <a:latin typeface="Calibri"/>
              </a:rPr>
              <a:t>clomid for sale australia</a:t>
            </a:r>
            <a:br/>
            <a:r>
              <a:rPr b="false" i="false" strike="noStrike" sz="1200" u="none">
                <a:solidFill>
                  <a:srgbClr val="FFFFFF"/>
                </a:solidFill>
                <a:latin typeface="Calibri"/>
              </a:rPr>
              <a:t>can you buy clomid in australia</a:t>
            </a:r>
            <a:br/>
            <a:r>
              <a:rPr b="false" i="false" strike="noStrike" sz="1200" u="none">
                <a:solidFill>
                  <a:srgbClr val="FFFFFF"/>
                </a:solidFill>
                <a:latin typeface="Calibri"/>
              </a:rPr>
              <a:t>clomid 150mg success rate</a:t>
            </a:r>
            <a:br/>
            <a:r>
              <a:rPr b="false" i="false" strike="noStrike" sz="1200" u="none">
                <a:solidFill>
                  <a:srgbClr val="FFFFFF"/>
                </a:solidFill>
                <a:latin typeface="Calibri"/>
              </a:rPr>
              <a:t>just in a long time i hadnt felt this way</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will ovulate after taking 100mg clomid</a:t>
            </a:r>
            <a:br/>
            <a:r>
              <a:rPr b="false" i="false" strike="noStrike" sz="1200" u="none">
                <a:solidFill>
                  <a:srgbClr val="FFFFFF"/>
                </a:solidFill>
                <a:latin typeface="Calibri"/>
              </a:rPr>
              <a:t>take clomid 50 mg</a:t>
            </a:r>
            <a:br/>
            <a:r>
              <a:rPr b="false" i="false" strike="noStrike" sz="1200" u="none">
                <a:solidFill>
                  <a:srgbClr val="FFFFFF"/>
                </a:solidFill>
                <a:latin typeface="Calibri"/>
              </a:rPr>
              <a:t>gp prescribe clomid australia</a:t>
            </a:r>
            <a:br/>
            <a:r>
              <a:rPr b="false" i="false" strike="noStrike" sz="1200" u="none">
                <a:solidFill>
                  <a:srgbClr val="FFFFFF"/>
                </a:solidFill>
                <a:latin typeface="Calibri"/>
              </a:rPr>
              <a:t>clomid 100mg days 5 9 twins</a:t>
            </a:r>
            <a:br/>
            <a:r>
              <a:rPr b="false" i="false" strike="noStrike" sz="1200" u="none">
                <a:solidFill>
                  <a:srgbClr val="FFFFFF"/>
                </a:solidFill>
                <a:latin typeface="Calibri"/>
              </a:rPr>
              <a:t>will my doctor prescribe clomid uk</a:t>
            </a:r>
            <a:br/>
            <a:r>
              <a:rPr b="false" i="false" strike="noStrike" sz="1200" u="none">
                <a:solidFill>
                  <a:srgbClr val="FFFFFF"/>
                </a:solidFill>
                <a:latin typeface="Calibri"/>
              </a:rPr>
              <a:t>200 mg clomid fertility</a:t>
            </a:r>
            <a:br/>
            <a:r>
              <a:rPr b="false" i="false" strike="noStrike" sz="1200" u="none">
                <a:solidFill>
                  <a:srgbClr val="FFFFFF"/>
                </a:solidFill>
                <a:latin typeface="Calibri"/>
              </a:rPr>
              <a:t>50 mg clomid pct</a:t>
            </a:r>
            <a:br/>
            <a:r>
              <a:rPr b="false" i="false" strike="noStrike" sz="1200" u="none">
                <a:solidFill>
                  <a:srgbClr val="FFFFFF"/>
                </a:solidFill>
                <a:latin typeface="Calibri"/>
              </a:rPr>
              <a:t>clomiphene citrate reviews</a:t>
            </a:r>
            <a:br/>
            <a:r>
              <a:rPr b="false" i="false" strike="noStrike" sz="1200" u="none">
                <a:solidFill>
                  <a:srgbClr val="FFFFFF"/>
                </a:solidFill>
                <a:latin typeface="Calibri"/>
              </a:rPr>
              <a:t>50 mg clomid success</a:t>
            </a:r>
            <a:br/>
            <a:r>
              <a:rPr b="false" i="false" strike="noStrike" sz="1200" u="none">
                <a:solidFill>
                  <a:srgbClr val="FFFFFF"/>
                </a:solidFill>
                <a:latin typeface="Calibri"/>
              </a:rPr>
              <a:t>but with what??? ive wrote alot of my experience but also hope for some advice</a:t>
            </a:r>
            <a:br/>
            <a:r>
              <a:rPr b="false" i="false" strike="noStrike" sz="1200" u="none">
                <a:solidFill>
                  <a:srgbClr val="FFFFFF"/>
                </a:solidFill>
                <a:latin typeface="Calibri"/>
              </a:rPr>
              <a:t>do need prescription clomid</a:t>
            </a:r>
            <a:br/>
            <a:r>
              <a:rPr b="false" i="false" strike="noStrike" sz="1200" u="none">
                <a:solidFill>
                  <a:srgbClr val="FFFFFF"/>
                </a:solidFill>
                <a:latin typeface="Calibri"/>
              </a:rPr>
              <a:t>150 mg clomid success</a:t>
            </a:r>
            <a:br/>
            <a:r>
              <a:rPr b="false" i="false" strike="noStrike" sz="1200" u="none">
                <a:solidFill>
                  <a:srgbClr val="FFFFFF"/>
                </a:solidFill>
                <a:latin typeface="Calibri"/>
              </a:rPr>
              <a:t>Also tell them about any supplements you take</a:t>
            </a:r>
            <a:br/>
            <a:r>
              <a:rPr b="false" i="false" strike="noStrike" sz="1200" u="none">
                <a:solidFill>
                  <a:srgbClr val="FFFFFF"/>
                </a:solidFill>
                <a:latin typeface="Calibri"/>
              </a:rPr>
              <a:t>can a family practice doctor prescribe clomid</a:t>
            </a:r>
            <a:br/>
            <a:r>
              <a:rPr b="false" i="false" strike="noStrike" sz="1200" u="none">
                <a:solidFill>
                  <a:srgbClr val="FFFFFF"/>
                </a:solidFill>
                <a:latin typeface="Calibri"/>
              </a:rPr>
              <a:t>Good reviews and bad reviews depict a complete picture of the Differin gel and cream</a:t>
            </a:r>
            <a:br/>
            <a:r>
              <a:rPr b="false" i="false" strike="noStrike" sz="1200" u="none">
                <a:solidFill>
                  <a:srgbClr val="FFFFFF"/>
                </a:solidFill>
                <a:latin typeface="Calibri"/>
              </a:rPr>
              <a:t>clomiphene citrate tablets in india</a:t>
            </a:r>
            <a:br/>
            <a:r>
              <a:rPr b="false" i="false" strike="noStrike" sz="1200" u="none">
                <a:solidFill>
                  <a:srgbClr val="FFFFFF"/>
                </a:solidFill>
                <a:latin typeface="Calibri"/>
              </a:rPr>
              <a:t>fertility drug clomid buy</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what kind of doctor can prescribe clomid</a:t>
            </a:r>
            <a:br/>
            <a:r>
              <a:rPr b="false" i="false" strike="noStrike" sz="1200" u="none">
                <a:solidFill>
                  <a:srgbClr val="FFFFFF"/>
                </a:solidFill>
                <a:latin typeface="Calibri"/>
              </a:rPr>
              <a:t>Ventolin (Albuterol) is only recommended for use during pregnancy when there are no alternatives and benefit outweighs risk.</a:t>
            </a:r>
            <a:br/>
            <a:r>
              <a:rPr b="false" i="false" strike="noStrike" sz="1200" u="none">
                <a:solidFill>
                  <a:srgbClr val="FFFFFF"/>
                </a:solidFill>
                <a:latin typeface="Calibri"/>
              </a:rPr>
              <a:t>clomid 100mg days 3 7 ovulation</a:t>
            </a:r>
            <a:br/>
            <a:r>
              <a:rPr b="false" i="false" strike="noStrike" sz="1200" u="none">
                <a:solidFill>
                  <a:srgbClr val="FFFFFF"/>
                </a:solidFill>
                <a:latin typeface="Calibri"/>
              </a:rPr>
              <a:t>100mg clomid twins</a:t>
            </a:r>
            <a:br/>
            <a:r>
              <a:rPr b="false" i="false" strike="noStrike" sz="1200" u="none">
                <a:solidFill>
                  <a:srgbClr val="FFFFFF"/>
                </a:solidFill>
                <a:latin typeface="Calibri"/>
              </a:rPr>
              <a:t>In this article I am going to discuss what I feel are some very good "natural" pharmaceuticals, and how to properly apply them to drastically accelerate your fat loss diet</a:t>
            </a:r>
            <a:br/>
            <a:r>
              <a:rPr b="false" i="false" strike="noStrike" sz="1200" u="none">
                <a:solidFill>
                  <a:srgbClr val="FFFFFF"/>
                </a:solidFill>
                <a:latin typeface="Calibri"/>
              </a:rPr>
              <a:t>can i purchase clomid over the counter</a:t>
            </a:r>
            <a:br/>
            <a:r>
              <a:rPr b="false" i="false" strike="noStrike" sz="1200" u="none">
                <a:solidFill>
                  <a:srgbClr val="FFFFFF"/>
                </a:solidFill>
                <a:latin typeface="Calibri"/>
              </a:rPr>
              <a:t>where can you buy clomid online</a:t>
            </a:r>
            <a:br/>
            <a:r>
              <a:rPr b="false" i="false" strike="noStrike" sz="1200" u="none">
                <a:solidFill>
                  <a:srgbClr val="FFFFFF"/>
                </a:solidFill>
                <a:latin typeface="Calibri"/>
              </a:rPr>
              <a:t>clomid tablets to buy uk</a:t>
            </a:r>
            <a:br/>
            <a:r>
              <a:rPr b="false" i="false" strike="noStrike" sz="1200" u="none">
                <a:solidFill>
                  <a:srgbClr val="FFFFFF"/>
                </a:solidFill>
                <a:latin typeface="Calibri"/>
              </a:rPr>
              <a:t>nolva clomid where to buy</a:t>
            </a:r>
            <a:br/>
            <a:r>
              <a:rPr b="false" i="false" strike="noStrike" sz="1200" u="none">
                <a:solidFill>
                  <a:srgbClr val="FFFFFF"/>
                </a:solidFill>
                <a:latin typeface="Calibri"/>
              </a:rPr>
              <a:t>what happens if you take clomid while pregnant</a:t>
            </a:r>
            <a:br/>
            <a:r>
              <a:rPr b="false" i="false" strike="noStrike" sz="1200" u="none">
                <a:solidFill>
                  <a:srgbClr val="FFFFFF"/>
                </a:solidFill>
                <a:latin typeface="Calibri"/>
              </a:rPr>
              <a:t>The medicine may exacerbate ischemic heart or bowel diseases</a:t>
            </a:r>
            <a:br/>
            <a:r>
              <a:rPr b="false" i="false" strike="noStrike" sz="1200" u="none">
                <a:solidFill>
                  <a:srgbClr val="FFFFFF"/>
                </a:solidFill>
                <a:latin typeface="Calibri"/>
              </a:rPr>
              <a:t>cheap clomid online no prescription</a:t>
            </a:r>
            <a:br/>
            <a:r>
              <a:rPr b="false" i="false" strike="noStrike" sz="1200" u="none">
                <a:solidFill>
                  <a:srgbClr val="FFFFFF"/>
                </a:solidFill>
                <a:latin typeface="Calibri"/>
              </a:rPr>
              <a:t>order clomiphene online</a:t>
            </a:r>
            <a:br/>
            <a:r>
              <a:rPr b="false" i="false" strike="noStrike" sz="1200" u="none">
                <a:solidFill>
                  <a:srgbClr val="FFFFFF"/>
                </a:solidFill>
                <a:latin typeface="Calibri"/>
              </a:rPr>
              <a:t>The study data included more than 73,000 patients prescribed clarithromycin, about 3,200 prescribed erythromycin and more than 68,000 people who took azithromycin</a:t>
            </a:r>
            <a:br/>
            <a:r>
              <a:rPr b="false" i="false" strike="noStrike" sz="1200" u="none">
                <a:solidFill>
                  <a:srgbClr val="FFFFFF"/>
                </a:solidFill>
                <a:latin typeface="Calibri"/>
              </a:rPr>
              <a:t>taking clomid during test cycle</a:t>
            </a:r>
            <a:br/>
            <a:r>
              <a:rPr b="false" i="false" strike="noStrike" sz="1200" u="none">
                <a:solidFill>
                  <a:srgbClr val="FFFFFF"/>
                </a:solidFill>
                <a:latin typeface="Calibri"/>
              </a:rPr>
              <a:t>Abstract presented at European Society of Hypertension (ESH), June 2009</a:t>
            </a:r>
            <a:br/>
            <a:r>
              <a:rPr b="false" i="false" strike="noStrike" sz="1200" u="none">
                <a:solidFill>
                  <a:srgbClr val="FFFFFF"/>
                </a:solidFill>
                <a:latin typeface="Calibri"/>
              </a:rPr>
              <a:t>where can i buy clomiphene citrate in the uk</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Duloxetine affects chemicals in the brain that may become unbalanced and cause depression.</a:t>
            </a:r>
            <a:br/>
            <a:r>
              <a:rPr b="false" i="false" strike="noStrike" sz="1200" u="none">
                <a:solidFill>
                  <a:srgbClr val="FFFFFF"/>
                </a:solidFill>
                <a:latin typeface="Calibri"/>
              </a:rPr>
              <a:t>has anyone bought clomid online uk</a:t>
            </a:r>
            <a:br/>
            <a:r>
              <a:rPr b="false" i="false" strike="noStrike" sz="1200" u="none">
                <a:solidFill>
                  <a:srgbClr val="FFFFFF"/>
                </a:solidFill>
                <a:latin typeface="Calibri"/>
              </a:rPr>
              <a:t>clomiphene citrate 50 mg price in india</a:t>
            </a:r>
            <a:br/>
            <a:r>
              <a:rPr b="false" i="false" strike="noStrike" sz="1200" u="none">
                <a:solidFill>
                  <a:srgbClr val="FFFFFF"/>
                </a:solidFill>
                <a:latin typeface="Calibri"/>
              </a:rPr>
              <a:t>So here I am yet again trying another new med winging through all the side effects looking for the light at the end of the tunnle</a:t>
            </a:r>
            <a:br/>
            <a:r>
              <a:rPr b="false" i="false" strike="noStrike" sz="1200" u="none">
                <a:solidFill>
                  <a:srgbClr val="FFFFFF"/>
                </a:solidFill>
                <a:latin typeface="Calibri"/>
              </a:rPr>
              <a:t>100mg clomid bfp</a:t>
            </a:r>
            <a:br/>
            <a:r>
              <a:rPr b="false" i="false" strike="noStrike" sz="1200" u="none">
                <a:solidFill>
                  <a:srgbClr val="FFFFFF"/>
                </a:solidFill>
                <a:latin typeface="Calibri"/>
              </a:rPr>
              <a:t>Symptoms may also include some or all of the following: feeling confused, feeling restless, sweating, shaking, shivering, hallucinations, muscle jerks, fast heart beat.</a:t>
            </a:r>
            <a:br/>
            <a:r>
              <a:rPr b="false" i="false" strike="noStrike" sz="1200" u="none">
                <a:solidFill>
                  <a:srgbClr val="FFFFFF"/>
                </a:solidFill>
                <a:latin typeface="Calibri"/>
              </a:rPr>
              <a:t>how to get clomid prescription</a:t>
            </a:r>
            <a:br/>
            <a:r>
              <a:rPr b="false" i="false" strike="noStrike" sz="1200" u="none">
                <a:solidFill>
                  <a:srgbClr val="FFFFFF"/>
                </a:solidFill>
                <a:latin typeface="Calibri"/>
              </a:rPr>
              <a:t>can u buy clomid in the uk</a:t>
            </a:r>
            <a:br/>
            <a:r>
              <a:rPr b="false" i="false" strike="noStrike" sz="1200" u="none">
                <a:solidFill>
                  <a:srgbClr val="FFFFFF"/>
                </a:solidFill>
                <a:latin typeface="Calibri"/>
              </a:rPr>
              <a:t>clomiphene citrate tablets</a:t>
            </a:r>
            <a:br/>
            <a:r>
              <a:rPr b="false" i="false" strike="noStrike" sz="1200" u="none">
                <a:solidFill>
                  <a:srgbClr val="FFFFFF"/>
                </a:solidFill>
                <a:latin typeface="Calibri"/>
              </a:rPr>
              <a:t>clomid research</a:t>
            </a:r>
            <a:br/>
            <a:r>
              <a:rPr b="false" i="false" strike="noStrike" sz="1200" u="none">
                <a:solidFill>
                  <a:srgbClr val="FFFFFF"/>
                </a:solidFill>
                <a:latin typeface="Calibri"/>
              </a:rPr>
              <a:t>clomid where to buy</a:t>
            </a:r>
            <a:br/>
            <a:r>
              <a:rPr b="false" i="false" strike="noStrike" sz="1200" u="none">
                <a:solidFill>
                  <a:srgbClr val="FFFFFF"/>
                </a:solidFill>
                <a:latin typeface="Calibri"/>
              </a:rPr>
              <a:t>clomid 50mg success 2012</a:t>
            </a:r>
            <a:br/>
            <a:r>
              <a:rPr b="false" i="false" strike="noStrike" sz="1200" u="none">
                <a:solidFill>
                  <a:srgbClr val="FFFFFF"/>
                </a:solidFill>
                <a:latin typeface="Calibri"/>
              </a:rPr>
              <a:t>over the counter drugs like clomid</a:t>
            </a:r>
            <a:br/>
            <a:r>
              <a:rPr b="false" i="false" strike="noStrike" sz="1200" u="none">
                <a:solidFill>
                  <a:srgbClr val="FFFFFF"/>
                </a:solidFill>
                <a:latin typeface="Calibri"/>
              </a:rPr>
              <a:t>clomid instructions sheet</a:t>
            </a:r>
            <a:br/>
            <a:r>
              <a:rPr b="false" i="false" strike="noStrike" sz="1200" u="none">
                <a:solidFill>
                  <a:srgbClr val="FFFFFF"/>
                </a:solidFill>
                <a:latin typeface="Calibri"/>
              </a:rPr>
              <a:t>clomid cheap online</a:t>
            </a:r>
            <a:br/>
            <a:r>
              <a:rPr b="false" i="false" strike="noStrike" sz="1200" u="none">
                <a:solidFill>
                  <a:srgbClr val="FFFFFF"/>
                </a:solidFill>
                <a:latin typeface="Calibri"/>
              </a:rPr>
              <a:t>will your doctor prescribe clomid</a:t>
            </a:r>
            <a:br/>
            <a:r>
              <a:rPr b="false" i="false" strike="noStrike" sz="1200" u="none">
                <a:solidFill>
                  <a:srgbClr val="FFFFFF"/>
                </a:solidFill>
                <a:latin typeface="Calibri"/>
              </a:rPr>
              <a:t>It knocked my immune system for six</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when to start taking clomid after a miscarriage</a:t>
            </a:r>
            <a:br/>
            <a:r>
              <a:rPr b="false" i="false" strike="noStrike" sz="1200" u="none">
                <a:solidFill>
                  <a:srgbClr val="FFFFFF"/>
                </a:solidFill>
                <a:latin typeface="Calibri"/>
              </a:rPr>
              <a:t>clomid tablets for sale uk</a:t>
            </a:r>
            <a:br/>
            <a:r>
              <a:rPr b="false" i="false" strike="noStrike" sz="1200" u="none">
                <a:solidFill>
                  <a:srgbClr val="FFFFFF"/>
                </a:solidFill>
                <a:latin typeface="Calibri"/>
              </a:rPr>
              <a:t>It started in one eye and after her rubbing it now it&amp;rsquo;s in both</a:t>
            </a:r>
            <a:br/>
            <a:r>
              <a:rPr b="false" i="false" strike="noStrike" sz="1200" u="none">
                <a:solidFill>
                  <a:srgbClr val="FFFFFF"/>
                </a:solidFill>
                <a:latin typeface="Calibri"/>
              </a:rPr>
              <a:t>100mg clomid success stories 2012</a:t>
            </a:r>
            <a:br/>
            <a:r>
              <a:rPr b="false" i="false" strike="noStrike" sz="1200" u="none">
                <a:solidFill>
                  <a:srgbClr val="FFFFFF"/>
                </a:solidFill>
                <a:latin typeface="Calibri"/>
              </a:rPr>
              <a:t>generic clomid cost</a:t>
            </a:r>
            <a:br/>
            <a:r>
              <a:rPr b="false" i="false" strike="noStrike" sz="1200" u="none">
                <a:solidFill>
                  <a:srgbClr val="FFFFFF"/>
                </a:solidFill>
                <a:latin typeface="Calibri"/>
              </a:rPr>
              <a:t>It sort of feels too complex and very broad for me</a:t>
            </a:r>
            <a:br/>
            <a:r>
              <a:rPr b="false" i="false" strike="noStrike" sz="1200" u="none">
                <a:solidFill>
                  <a:srgbClr val="FFFFFF"/>
                </a:solidFill>
                <a:latin typeface="Calibri"/>
              </a:rPr>
              <a:t>clomiphene price australia</a:t>
            </a:r>
            <a:br/>
            <a:r>
              <a:rPr b="false" i="false" strike="noStrike" sz="1200" u="none">
                <a:solidFill>
                  <a:srgbClr val="FFFFFF"/>
                </a:solidFill>
                <a:latin typeface="Calibri"/>
              </a:rPr>
              <a:t>I ended up in ER one night thinking I was having a heart attack</a:t>
            </a:r>
            <a:br/>
            <a:r>
              <a:rPr b="false" i="false" strike="noStrike" sz="1200" u="none">
                <a:solidFill>
                  <a:srgbClr val="FFFFFF"/>
                </a:solidFill>
                <a:latin typeface="Calibri"/>
              </a:rPr>
              <a:t>clomid 150 mg pcos</a:t>
            </a:r>
            <a:br/>
            <a:r>
              <a:rPr b="false" i="false" strike="noStrike" sz="1200" u="none">
                <a:solidFill>
                  <a:srgbClr val="FFFFFF"/>
                </a:solidFill>
                <a:latin typeface="Calibri"/>
              </a:rPr>
              <a:t>can i buy clomid over the counter</a:t>
            </a:r>
            <a:br/>
            <a:r>
              <a:rPr b="false" i="false" strike="noStrike" sz="1200" u="none">
                <a:solidFill>
                  <a:srgbClr val="FFFFFF"/>
                </a:solidFill>
                <a:latin typeface="Calibri"/>
              </a:rPr>
              <a:t>Using sertraline with any of the following medicines is usually not recommended, but may be required in some cases</a:t>
            </a:r>
            <a:br/>
            <a:r>
              <a:rPr b="false" i="false" strike="noStrike" sz="1200" u="none">
                <a:solidFill>
                  <a:srgbClr val="FFFFFF"/>
                </a:solidFill>
                <a:latin typeface="Calibri"/>
              </a:rPr>
              <a:t>do u need a prescription for clomid</a:t>
            </a:r>
            <a:br/>
            <a:r>
              <a:rPr b="false" i="false" strike="noStrike" sz="1200" u="none">
                <a:solidFill>
                  <a:srgbClr val="FFFFFF"/>
                </a:solidFill>
                <a:latin typeface="Calibri"/>
              </a:rPr>
              <a:t>clomiphene citrate tablet formulation</a:t>
            </a:r>
            <a:br/>
            <a:r>
              <a:rPr b="false" i="false" strike="noStrike" sz="1200" u="none">
                <a:solidFill>
                  <a:srgbClr val="FFFFFF"/>
                </a:solidFill>
                <a:latin typeface="Calibri"/>
              </a:rPr>
              <a:t>(Today we understand that water, not  food, is critical.) Dehydration ensued, resulting in an Emergency Service  trip for intravenous (IV) fluids</a:t>
            </a:r>
            <a:br/>
            <a:r>
              <a:rPr b="false" i="false" strike="noStrike" sz="1200" u="none">
                <a:solidFill>
                  <a:srgbClr val="FFFFFF"/>
                </a:solidFill>
                <a:latin typeface="Calibri"/>
              </a:rPr>
              <a:t>cost clomid australia</a:t>
            </a:r>
            <a:br/>
            <a:r>
              <a:rPr b="false" i="false" strike="noStrike" sz="1200" u="none">
                <a:solidFill>
                  <a:srgbClr val="FFFFFF"/>
                </a:solidFill>
                <a:latin typeface="Calibri"/>
              </a:rPr>
              <a:t>prolifen clomiphene citrate 50 mg</a:t>
            </a:r>
            <a:br/>
            <a:r>
              <a:rPr b="false" i="false" strike="noStrike" sz="1200" u="none">
                <a:solidFill>
                  <a:srgbClr val="FFFFFF"/>
                </a:solidFill>
                <a:latin typeface="Calibri"/>
              </a:rPr>
              <a:t>where to get clomid pct</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25 mg clomid effective</a:t>
            </a:r>
            <a:br/>
            <a:r>
              <a:rPr b="false" i="false" strike="noStrike" sz="1200" u="none">
                <a:solidFill>
                  <a:srgbClr val="FFFFFF"/>
                </a:solidFill>
                <a:latin typeface="Calibri"/>
              </a:rPr>
              <a:t>clomid hcg trigger shot iui</a:t>
            </a:r>
            <a:br/>
            <a:r>
              <a:rPr b="false" i="false" strike="noStrike" sz="1200" u="none">
                <a:solidFill>
                  <a:srgbClr val="FFFFFF"/>
                </a:solidFill>
                <a:latin typeface="Calibri"/>
              </a:rPr>
              <a:t>clomid pct libido</a:t>
            </a:r>
            <a:br/>
            <a:r>
              <a:rPr b="false" i="false" strike="noStrike" sz="1200" u="none">
                <a:solidFill>
                  <a:srgbClr val="FFFFFF"/>
                </a:solidFill>
                <a:latin typeface="Calibri"/>
              </a:rPr>
              <a:t>Daw NC, Santana VM, Iacono LC, et al</a:t>
            </a:r>
            <a:br/>
            <a:r>
              <a:rPr b="false" i="false" strike="noStrike" sz="1200" u="none">
                <a:solidFill>
                  <a:srgbClr val="FFFFFF"/>
                </a:solidFill>
                <a:latin typeface="Calibri"/>
              </a:rPr>
              <a:t>buy clomid online usa</a:t>
            </a:r>
            <a:br/>
            <a:r>
              <a:rPr b="false" i="false" strike="noStrike" sz="1200" u="none">
                <a:solidFill>
                  <a:srgbClr val="FFFFFF"/>
                </a:solidFill>
                <a:latin typeface="Calibri"/>
              </a:rPr>
              <a:t>Anyway, I too am curious to see if anyone replies back to me off this, you can get pretty lost reading all these various blogs and the things you can google up on thyroid</a:t>
            </a:r>
            <a:br/>
            <a:r>
              <a:rPr b="false" i="false" strike="noStrike" sz="1200" u="none">
                <a:solidFill>
                  <a:srgbClr val="FFFFFF"/>
                </a:solidFill>
                <a:latin typeface="Calibri"/>
              </a:rPr>
              <a:t>cost of clomiphene nz</a:t>
            </a:r>
            <a:br/>
            <a:r>
              <a:rPr b="false" i="false" strike="noStrike" sz="1200" u="none">
                <a:solidFill>
                  <a:srgbClr val="FFFFFF"/>
                </a:solidFill>
                <a:latin typeface="Calibri"/>
              </a:rPr>
              <a:t>how to get clomid from doctor</a:t>
            </a:r>
            <a:br/>
            <a:r>
              <a:rPr b="false" i="false" strike="noStrike" sz="1200" u="none">
                <a:solidFill>
                  <a:srgbClr val="FFFFFF"/>
                </a:solidFill>
                <a:latin typeface="Calibri"/>
              </a:rPr>
              <a:t>where to buy clomid online in usa</a:t>
            </a:r>
            <a:br/>
            <a:r>
              <a:rPr b="false" i="false" strike="noStrike" sz="1200" u="none">
                <a:solidFill>
                  <a:srgbClr val="FFFFFF"/>
                </a:solidFill>
                <a:latin typeface="Calibri"/>
              </a:rPr>
              <a:t>ordering clomid online canada</a:t>
            </a:r>
            <a:br/>
            <a:r>
              <a:rPr b="false" i="false" strike="noStrike" sz="1200" u="none">
                <a:solidFill>
                  <a:srgbClr val="FFFFFF"/>
                </a:solidFill>
                <a:latin typeface="Calibri"/>
              </a:rPr>
              <a:t>clomid over the counter uk</a:t>
            </a:r>
            <a:br/>
            <a:r>
              <a:rPr b="false" i="false" strike="noStrike" sz="1200" u="none">
                <a:solidFill>
                  <a:srgbClr val="FFFFFF"/>
                </a:solidFill>
                <a:latin typeface="Calibri"/>
              </a:rPr>
              <a:t>clomid prescription uk</a:t>
            </a:r>
            <a:br/>
            <a:r>
              <a:rPr b="false" i="false" strike="noStrike" sz="1200" u="none">
                <a:solidFill>
                  <a:srgbClr val="FFFFFF"/>
                </a:solidFill>
                <a:latin typeface="Calibri"/>
              </a:rPr>
              <a:t>clomid online canada</a:t>
            </a:r>
            <a:br/>
            <a:r>
              <a:rPr b="false" i="false" strike="noStrike" sz="1200" u="none">
                <a:solidFill>
                  <a:srgbClr val="FFFFFF"/>
                </a:solidFill>
                <a:latin typeface="Calibri"/>
              </a:rPr>
              <a:t>where to purchase clomid online</a:t>
            </a:r>
            <a:br/>
            <a:r>
              <a:rPr b="false" i="false" strike="noStrike" sz="1200" u="none">
                <a:solidFill>
                  <a:srgbClr val="FFFFFF"/>
                </a:solidFill>
                <a:latin typeface="Calibri"/>
              </a:rPr>
              <a:t>Words come slower, it&amp;#39;s harder to focus, memory is very dull</a:t>
            </a:r>
            <a:br/>
            <a:r>
              <a:rPr b="false" i="false" strike="noStrike" sz="1200" u="none">
                <a:solidFill>
                  <a:srgbClr val="FFFFFF"/>
                </a:solidFill>
                <a:latin typeface="Calibri"/>
              </a:rPr>
              <a:t>clomid mg 25</a:t>
            </a:r>
            <a:br/>
            <a:r>
              <a:rPr b="false" i="false" strike="noStrike" sz="1200" u="none">
                <a:solidFill>
                  <a:srgbClr val="FFFFFF"/>
                </a:solidFill>
                <a:latin typeface="Calibri"/>
              </a:rPr>
              <a:t>success rate of 25 mg of clomid</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Differin lotion, gel and cream are three forms of topical treatment available to treat wrinkles, fine lines, blackheads, hyperpigmentation, acne scars, spots, acne, acne vulgaris, pimples.</a:t>
            </a:r>
            <a:br/>
            <a:r>
              <a:rPr b="false" i="false" strike="noStrike" sz="1200" u="none">
                <a:solidFill>
                  <a:srgbClr val="FFFFFF"/>
                </a:solidFill>
                <a:latin typeface="Calibri"/>
              </a:rPr>
              <a:t>clomiphene citrate (clomid milophene serophene)</a:t>
            </a:r>
            <a:br/>
            <a:r>
              <a:rPr b="false" i="false" strike="noStrike" sz="1200" u="none">
                <a:solidFill>
                  <a:srgbClr val="FFFFFF"/>
                </a:solidFill>
                <a:latin typeface="Calibri"/>
              </a:rPr>
              <a:t>best place to order clomid online</a:t>
            </a:r>
            <a:br/>
            <a:r>
              <a:rPr b="false" i="false" strike="noStrike" sz="1200" u="none">
                <a:solidFill>
                  <a:srgbClr val="FFFFFF"/>
                </a:solidFill>
                <a:latin typeface="Calibri"/>
              </a:rPr>
              <a:t>do you need a prescription for clomid in australia</a:t>
            </a:r>
            <a:br/>
            <a:r>
              <a:rPr b="false" i="false" strike="noStrike" sz="1200" u="none">
                <a:solidFill>
                  <a:srgbClr val="FFFFFF"/>
                </a:solidFill>
                <a:latin typeface="Calibri"/>
              </a:rPr>
              <a:t>how to get pregnant fast while taking clomid</a:t>
            </a:r>
            <a:br/>
            <a:r>
              <a:rPr b="false" i="false" strike="noStrike" sz="1200" u="none">
                <a:solidFill>
                  <a:srgbClr val="FFFFFF"/>
                </a:solidFill>
                <a:latin typeface="Calibri"/>
              </a:rPr>
              <a:t>where to buy clomid online safely</a:t>
            </a:r>
            <a:br/>
            <a:r>
              <a:rPr b="false" i="false" strike="noStrike" sz="1200" u="none">
                <a:solidFill>
                  <a:srgbClr val="FFFFFF"/>
                </a:solidFill>
                <a:latin typeface="Calibri"/>
              </a:rPr>
              <a:t>Dies knnen Hinweise auf einen Schlaganfall sein.</a:t>
            </a:r>
            <a:br/>
            <a:r>
              <a:rPr b="false" i="false" strike="noStrike" sz="1200" u="none">
                <a:solidFill>
                  <a:srgbClr val="FFFFFF"/>
                </a:solidFill>
                <a:latin typeface="Calibri"/>
              </a:rPr>
              <a:t>clomiphene citrate tablets ip siphene uses</a:t>
            </a:r>
            <a:br/>
            <a:r>
              <a:rPr b="false" i="false" strike="noStrike" sz="1200" u="none">
                <a:solidFill>
                  <a:srgbClr val="FFFFFF"/>
                </a:solidFill>
                <a:latin typeface="Calibri"/>
              </a:rPr>
              <a:t>on average how long does it take to get pregnant on clomid</a:t>
            </a:r>
            <a:br/>
            <a:r>
              <a:rPr b="false" i="false" strike="noStrike" sz="1200" u="none">
                <a:solidFill>
                  <a:srgbClr val="FFFFFF"/>
                </a:solidFill>
                <a:latin typeface="Calibri"/>
              </a:rPr>
              <a:t>proviron nolvadex clomid pct</a:t>
            </a:r>
            <a:br/>
            <a:r>
              <a:rPr b="false" i="false" strike="noStrike" sz="1200" u="none">
                <a:solidFill>
                  <a:srgbClr val="FFFFFF"/>
                </a:solidFill>
                <a:latin typeface="Calibri"/>
              </a:rPr>
              <a:t>will a doctor prescribe clomid for twins</a:t>
            </a:r>
            <a:br/>
            <a:r>
              <a:rPr b="false" i="false" strike="noStrike" sz="1200" u="none">
                <a:solidFill>
                  <a:srgbClr val="FFFFFF"/>
                </a:solidFill>
                <a:latin typeface="Calibri"/>
              </a:rPr>
              <a:t>Ive taken four NP NO PROBLEM&amp;rdquo;FOR TRAUMA</a:t>
            </a:r>
            <a:br/>
            <a:r>
              <a:rPr b="false" i="false" strike="noStrike" sz="1200" u="none">
                <a:solidFill>
                  <a:srgbClr val="FFFFFF"/>
                </a:solidFill>
                <a:latin typeface="Calibri"/>
              </a:rPr>
              <a:t>how to get clomid prescription uk</a:t>
            </a:r>
            <a:br/>
            <a:r>
              <a:rPr b="false" i="false" strike="noStrike" sz="1200" u="none">
                <a:solidFill>
                  <a:srgbClr val="FFFFFF"/>
                </a:solidFill>
                <a:latin typeface="Calibri"/>
              </a:rPr>
              <a:t>200 mg clomid success stories</a:t>
            </a:r>
            <a:br/>
            <a:r>
              <a:rPr b="false" i="false" strike="noStrike" sz="1200" u="none">
                <a:solidFill>
                  <a:srgbClr val="FFFFFF"/>
                </a:solidFill>
                <a:latin typeface="Calibri"/>
              </a:rPr>
              <a:t>how to take clomiphene citrate 100mg</a:t>
            </a:r>
            <a:br/>
            <a:r>
              <a:rPr b="false" i="false" strike="noStrike" sz="1200" u="none">
                <a:solidFill>
                  <a:srgbClr val="FFFFFF"/>
                </a:solidFill>
                <a:latin typeface="Calibri"/>
              </a:rPr>
              <a:t>will my gp prescribe clomid uk</a:t>
            </a:r>
            <a:br/>
            <a:r>
              <a:rPr b="false" i="false" strike="noStrike" sz="1200" u="none">
                <a:solidFill>
                  <a:srgbClr val="FFFFFF"/>
                </a:solidFill>
                <a:latin typeface="Calibri"/>
              </a:rPr>
              <a:t>In vitro, the UDP-glucuronyltransferase level was increased, indicating induction of this enzyme</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liquid clomid australia</a:t>
            </a:r>
            <a:br/>
            <a:r>
              <a:rPr b="false" i="false" strike="noStrike" sz="1200" u="none">
                <a:solidFill>
                  <a:srgbClr val="FFFFFF"/>
                </a:solidFill>
                <a:latin typeface="Calibri"/>
              </a:rPr>
              <a:t>Such material is made available for educational purposes, to   advance understanding of human rights, democracy, scientific, moral,   ethical, and social justice issues, etc</a:t>
            </a:r>
            <a:br/>
            <a:r>
              <a:rPr b="false" i="false" strike="noStrike" sz="1200" u="none">
                <a:solidFill>
                  <a:srgbClr val="FFFFFF"/>
                </a:solidFill>
                <a:latin typeface="Calibri"/>
              </a:rPr>
              <a:t>where can i buy clomid pct</a:t>
            </a:r>
            <a:br/>
            <a:r>
              <a:rPr b="false" i="false" strike="noStrike" sz="1200" u="none">
                <a:solidFill>
                  <a:srgbClr val="FFFFFF"/>
                </a:solidFill>
                <a:latin typeface="Calibri"/>
              </a:rPr>
              <a:t>How much will it cost to send this letter to ? loan on vehicle Turkey warned it citizens against non-essential travel toLebanon and called on those already in the country to returnhome</a:t>
            </a:r>
            <a:br/>
            <a:r>
              <a:rPr b="false" i="false" strike="noStrike" sz="1200" u="none">
                <a:solidFill>
                  <a:srgbClr val="FFFFFF"/>
                </a:solidFill>
                <a:latin typeface="Calibri"/>
              </a:rPr>
              <a:t>can i buy clomid</a:t>
            </a:r>
            <a:br/>
            <a:r>
              <a:rPr b="false" i="false" strike="noStrike" sz="1200" u="none">
                <a:solidFill>
                  <a:srgbClr val="FFFFFF"/>
                </a:solidFill>
                <a:latin typeface="Calibri"/>
              </a:rPr>
              <a:t>can you buy clomid</a:t>
            </a:r>
            <a:br/>
            <a:r>
              <a:rPr b="false" i="false" strike="noStrike" sz="1200" u="none">
                <a:solidFill>
                  <a:srgbClr val="FFFFFF"/>
                </a:solidFill>
                <a:latin typeface="Calibri"/>
              </a:rPr>
              <a:t>clomid prescription free</a:t>
            </a:r>
            <a:br/>
            <a:r>
              <a:rPr b="false" i="false" strike="noStrike" sz="1200" u="none">
                <a:solidFill>
                  <a:srgbClr val="FFFFFF"/>
                </a:solidFill>
                <a:latin typeface="Calibri"/>
              </a:rPr>
              <a:t>But I also know I would not be well enough to even consider attempting this if it were not for being led back to GRACE in September</a:t>
            </a:r>
            <a:br/>
            <a:r>
              <a:rPr b="false" i="false" strike="noStrike" sz="1200" u="none">
                <a:solidFill>
                  <a:srgbClr val="FFFFFF"/>
                </a:solidFill>
                <a:latin typeface="Calibri"/>
              </a:rPr>
              <a:t>can you buy clomid online</a:t>
            </a:r>
            <a:br/>
            <a:r>
              <a:rPr b="false" i="false" strike="noStrike" sz="1200" u="none">
                <a:solidFill>
                  <a:srgbClr val="FFFFFF"/>
                </a:solidFill>
                <a:latin typeface="Calibri"/>
              </a:rPr>
              <a:t>what mg of clomid should i take</a:t>
            </a:r>
            <a:br/>
            <a:r>
              <a:rPr b="false" i="false" strike="noStrike" sz="1200" u="none">
                <a:solidFill>
                  <a:srgbClr val="FFFFFF"/>
                </a:solidFill>
                <a:latin typeface="Calibri"/>
              </a:rPr>
              <a:t>process of getting prescribed clomid</a:t>
            </a:r>
            <a:br/>
            <a:r>
              <a:rPr b="false" i="false" strike="noStrike" sz="1200" u="none">
                <a:solidFill>
                  <a:srgbClr val="FFFFFF"/>
                </a:solidFill>
                <a:latin typeface="Calibri"/>
              </a:rPr>
              <a:t>The way immunomodulating agents affect the immune system isn&amp;rsquo;t entirely clear</a:t>
            </a:r>
            <a:br/>
            <a:r>
              <a:rPr b="false" i="false" strike="noStrike" sz="1200" u="none">
                <a:solidFill>
                  <a:srgbClr val="FFFFFF"/>
                </a:solidFill>
                <a:latin typeface="Calibri"/>
              </a:rPr>
              <a:t>clomid 50mg success rates twins</a:t>
            </a:r>
            <a:br/>
            <a:r>
              <a:rPr b="false" i="false" strike="noStrike" sz="1200" u="none">
                <a:solidFill>
                  <a:srgbClr val="FFFFFF"/>
                </a:solidFill>
                <a:latin typeface="Calibri"/>
              </a:rPr>
              <a:t>Just what to seek in a organic buy buspar hair thinning treatment</a:t>
            </a:r>
            <a:br/>
            <a:r>
              <a:rPr b="false" i="false" strike="noStrike" sz="1200" u="none">
                <a:solidFill>
                  <a:srgbClr val="FFFFFF"/>
                </a:solidFill>
                <a:latin typeface="Calibri"/>
              </a:rPr>
              <a:t>is it safe to buy clomid online uk</a:t>
            </a:r>
            <a:br/>
            <a:r>
              <a:rPr b="false" i="false" strike="noStrike" sz="1200" u="none">
                <a:solidFill>
                  <a:srgbClr val="FFFFFF"/>
                </a:solidFill>
                <a:latin typeface="Calibri"/>
              </a:rPr>
              <a:t>best online pharmacy for clomid</a:t>
            </a:r>
            <a:br/>
            <a:r>
              <a:rPr b="false" i="false" strike="noStrike" sz="1200" u="none">
                <a:solidFill>
                  <a:srgbClr val="FFFFFF"/>
                </a:solidFill>
                <a:latin typeface="Calibri"/>
              </a:rPr>
              <a:t>safe purchase clomid online</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Follow those directions carefully.</a:t>
            </a:r>
            <a:br/>
            <a:r>
              <a:rPr b="false" i="false" strike="noStrike" sz="1200" u="none">
                <a:solidFill>
                  <a:srgbClr val="FFFFFF"/>
                </a:solidFill>
                <a:latin typeface="Calibri"/>
              </a:rPr>
              <a:t>can you get pregnant during clomid challenge test</a:t>
            </a:r>
            <a:br/>
            <a:r>
              <a:rPr b="false" i="false" strike="noStrike" sz="1200" u="none">
                <a:solidFill>
                  <a:srgbClr val="FFFFFF"/>
                </a:solidFill>
                <a:latin typeface="Calibri"/>
              </a:rPr>
              <a:t>much does clomid treatment cost</a:t>
            </a:r>
            <a:br/>
            <a:r>
              <a:rPr b="false" i="false" strike="noStrike" sz="1200" u="none">
                <a:solidFill>
                  <a:srgbClr val="FFFFFF"/>
                </a:solidFill>
                <a:latin typeface="Calibri"/>
              </a:rPr>
              <a:t>how long does it typically take to get pregnant on clomid</a:t>
            </a:r>
            <a:br/>
            <a:r>
              <a:rPr b="false" i="false" strike="noStrike" sz="1200" u="none">
                <a:solidFill>
                  <a:srgbClr val="FFFFFF"/>
                </a:solidFill>
                <a:latin typeface="Calibri"/>
              </a:rPr>
              <a:t>After, a research 2000 post-secondary, introduced by the huge medicine daily kos, died that a pregnancy of his bupropion but took a public end, synthroid price</a:t>
            </a:r>
            <a:br/>
            <a:r>
              <a:rPr b="false" i="false" strike="noStrike" sz="1200" u="none">
                <a:solidFill>
                  <a:srgbClr val="FFFFFF"/>
                </a:solidFill>
                <a:latin typeface="Calibri"/>
              </a:rPr>
              <a:t>taking 200mg of clomid</a:t>
            </a:r>
            <a:br/>
            <a:r>
              <a:rPr b="false" i="false" strike="noStrike" sz="1200" u="none">
                <a:solidFill>
                  <a:srgbClr val="FFFFFF"/>
                </a:solidFill>
                <a:latin typeface="Calibri"/>
              </a:rPr>
              <a:t>can you ask your doctor to prescribe clomid</a:t>
            </a:r>
            <a:br/>
            <a:r>
              <a:rPr b="false" i="false" strike="noStrike" sz="1200" u="none">
                <a:solidFill>
                  <a:srgbClr val="FFFFFF"/>
                </a:solidFill>
                <a:latin typeface="Calibri"/>
              </a:rPr>
              <a:t>buy clomid in uk</a:t>
            </a:r>
            <a:br/>
            <a:r>
              <a:rPr b="false" i="false" strike="noStrike" sz="1200" u="none">
                <a:solidFill>
                  <a:srgbClr val="FFFFFF"/>
                </a:solidFill>
                <a:latin typeface="Calibri"/>
              </a:rPr>
              <a:t>will any doctor prescribe clomid</a:t>
            </a:r>
            <a:br/>
            <a:r>
              <a:rPr b="false" i="false" strike="noStrike" sz="1200" u="none">
                <a:solidFill>
                  <a:srgbClr val="FFFFFF"/>
                </a:solidFill>
                <a:latin typeface="Calibri"/>
              </a:rPr>
              <a:t>Answer: The myometrium plays an active role during childbirth when it contracts rhythmically to force the baby out of the mother's body</a:t>
            </a:r>
            <a:br/>
            <a:r>
              <a:rPr b="false" i="false" strike="noStrike" sz="1200" u="none">
                <a:solidFill>
                  <a:srgbClr val="FFFFFF"/>
                </a:solidFill>
                <a:latin typeface="Calibri"/>
              </a:rPr>
              <a:t>can you buy clomid uk</a:t>
            </a:r>
            <a:br/>
            <a:r>
              <a:rPr b="false" i="false" strike="noStrike" sz="1200" u="none">
                <a:solidFill>
                  <a:srgbClr val="FFFFFF"/>
                </a:solidFill>
                <a:latin typeface="Calibri"/>
              </a:rPr>
              <a:t>cost of monitored clomid cycle</a:t>
            </a:r>
            <a:br/>
            <a:r>
              <a:rPr b="false" i="false" strike="noStrike" sz="1200" u="none">
                <a:solidFill>
                  <a:srgbClr val="FFFFFF"/>
                </a:solidFill>
                <a:latin typeface="Calibri"/>
              </a:rPr>
              <a:t>If you forget to take a tablet, leave out that dose completely</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2015-12-20T01:16:43+04:00</dcterms:created>
  <dcterms:modified xsi:type="dcterms:W3CDTF">2015-12-20T01:16:43+04:00</dcterms:modified>
  <dc:title>Purchase Unprescribed Clomid - Order Clomiphene Online</dc:title>
  <dc:description>Can your doctor prescribe you clomid, clomiphene pills order, what time better to take clomid in morning or night, clomiphene citrate reviews, clomid pct libido, clomid mg 25, can you buy clomid uk</dc:description>
  <dc:subject>Purchase Unprescribed Clomid - Order Clomiphene Online</dc:subject>
  <cp:keywords>buy generic clomid online, how much does clomid cost privately, when will my doctor prescribe me clomid, average cost of clomid treatment, on average how many months does it take to get pregnant on clomid, 200 mg clomid fertility, clomid where to buy, clomiphene price australia, do you need a prescription for clomid in australia, will any doctor prescribe clomid</cp:keywords>
  <cp:category/>
</cp:coreProperties>
</file>