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3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3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3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3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4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4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4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4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4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4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4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4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4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4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5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Acyclovir Tablet 200 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200 mg prices</a:t>
            </a:r>
            <a:br/>
            <a:r>
              <a:rPr b="false" i="false" strike="noStrike" sz="1200" u="none">
                <a:solidFill>
                  <a:srgbClr val="FFFFFF"/>
                </a:solidFill>
                <a:latin typeface="Calibri"/>
              </a:rPr>
              <a:t>can you buy acyclovir cream over the counter</a:t>
            </a:r>
            <a:br/>
            <a:r>
              <a:rPr b="false" i="false" strike="noStrike" sz="1200" u="none">
                <a:solidFill>
                  <a:srgbClr val="FFFFFF"/>
                </a:solidFill>
                <a:latin typeface="Calibri"/>
              </a:rPr>
              <a:t>acyclovir cream bp monograph</a:t>
            </a:r>
            <a:br/>
            <a:r>
              <a:rPr b="false" i="false" strike="noStrike" sz="1200" u="none">
                <a:solidFill>
                  <a:srgbClr val="FFFFFF"/>
                </a:solidFill>
                <a:latin typeface="Calibri"/>
              </a:rPr>
              <a:t>I tried staring at it for 5 minutes at school, and now I&amp;rsquo;m not scared of it</a:t>
            </a:r>
            <a:br/>
            <a:r>
              <a:rPr b="false" i="false" strike="noStrike" sz="1200" u="none">
                <a:solidFill>
                  <a:srgbClr val="FFFFFF"/>
                </a:solidFill>
                <a:latin typeface="Calibri"/>
              </a:rPr>
              <a:t>buy zovirax cream online</a:t>
            </a:r>
            <a:br/>
            <a:r>
              <a:rPr b="false" i="false" strike="noStrike" sz="1200" u="none">
                <a:solidFill>
                  <a:srgbClr val="FFFFFF"/>
                </a:solidFill>
                <a:latin typeface="Calibri"/>
              </a:rPr>
              <a:t>Tell your doctor if you experience any of these symptoms while you are decreasing your dose of desvenlafaxine or soon after you stop taking desvenlafaxine.</a:t>
            </a:r>
            <a:br/>
            <a:r>
              <a:rPr b="false" i="false" strike="noStrike" sz="1200" u="none">
                <a:solidFill>
                  <a:srgbClr val="FFFFFF"/>
                </a:solidFill>
                <a:latin typeface="Calibri"/>
              </a:rPr>
              <a:t>buy acyclovir online overnight</a:t>
            </a:r>
            <a:br/>
            <a:r>
              <a:rPr b="false" i="false" strike="noStrike" sz="1200" u="none">
                <a:solidFill>
                  <a:srgbClr val="FFFFFF"/>
                </a:solidFill>
                <a:latin typeface="Calibri"/>
              </a:rPr>
              <a:t>buy acyclovir ointment 5%</a:t>
            </a:r>
            <a:br/>
            <a:r>
              <a:rPr b="false" i="false" strike="noStrike" sz="1200" u="none">
                <a:solidFill>
                  <a:srgbClr val="FFFFFF"/>
                </a:solidFill>
                <a:latin typeface="Calibri"/>
              </a:rPr>
              <a:t>acyclovir (zovirax) price</a:t>
            </a:r>
            <a:br/>
            <a:r>
              <a:rPr b="false" i="false" strike="noStrike" sz="1200" u="none">
                <a:solidFill>
                  <a:srgbClr val="FFFFFF"/>
                </a:solidFill>
                <a:latin typeface="Calibri"/>
              </a:rPr>
              <a:t>I'm taking a look ahead on your next post, I will attempt to get the hold of it ninja 1500</a:t>
            </a:r>
            <a:br/>
            <a:r>
              <a:rPr b="false" i="false" strike="noStrike" sz="1200" u="none">
                <a:solidFill>
                  <a:srgbClr val="FFFFFF"/>
                </a:solidFill>
                <a:latin typeface="Calibri"/>
              </a:rPr>
              <a:t>buy zovirax acyclovir cream</a:t>
            </a:r>
            <a:br/>
            <a:r>
              <a:rPr b="false" i="false" strike="noStrike" sz="1200" u="none">
                <a:solidFill>
                  <a:srgbClr val="FFFFFF"/>
                </a:solidFill>
                <a:latin typeface="Calibri"/>
              </a:rPr>
              <a:t>acyclovir 400 mg dosage for cold sores</a:t>
            </a:r>
            <a:br/>
            <a:r>
              <a:rPr b="false" i="false" strike="noStrike" sz="1200" u="none">
                <a:solidFill>
                  <a:srgbClr val="FFFFFF"/>
                </a:solidFill>
                <a:latin typeface="Calibri"/>
              </a:rPr>
              <a:t>where to buy acyclovir no prescription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Patients who experienced at least three primarygeneralized tonic-clonic seizures during the baseline phase were randomlyassigned to placebo or TOPAMAX in addition to their otherAEDs.</a:t>
            </a:r>
            <a:br/>
            <a:r>
              <a:rPr b="false" i="false" strike="noStrike" sz="1200" u="none">
                <a:solidFill>
                  <a:srgbClr val="FFFFFF"/>
                </a:solidFill>
                <a:latin typeface="Calibri"/>
              </a:rPr>
              <a:t>800 mg acyclovir 3 times day</a:t>
            </a:r>
            <a:br/>
            <a:r>
              <a:rPr b="false" i="false" strike="noStrike" sz="1200" u="none">
                <a:solidFill>
                  <a:srgbClr val="FFFFFF"/>
                </a:solidFill>
                <a:latin typeface="Calibri"/>
              </a:rPr>
              <a:t>acyclovir 800 mg 5 times a day</a:t>
            </a:r>
            <a:br/>
            <a:r>
              <a:rPr b="false" i="false" strike="noStrike" sz="1200" u="none">
                <a:solidFill>
                  <a:srgbClr val="FFFFFF"/>
                </a:solidFill>
                <a:latin typeface="Calibri"/>
              </a:rPr>
              <a:t>acyclovir order online canada</a:t>
            </a:r>
            <a:br/>
            <a:r>
              <a:rPr b="false" i="false" strike="noStrike" sz="1200" u="none">
                <a:solidFill>
                  <a:srgbClr val="FFFFFF"/>
                </a:solidFill>
                <a:latin typeface="Calibri"/>
              </a:rPr>
              <a:t>acyclovir price comparison</a:t>
            </a:r>
            <a:br/>
            <a:r>
              <a:rPr b="false" i="false" strike="noStrike" sz="1200" u="none">
                <a:solidFill>
                  <a:srgbClr val="FFFFFF"/>
                </a:solidFill>
                <a:latin typeface="Calibri"/>
              </a:rPr>
              <a:t>If you look closely at the PO, there&amp;rsquo;s a small line that&amp;rsquo;s being made slightly</a:t>
            </a:r>
            <a:br/>
            <a:r>
              <a:rPr b="false" i="false" strike="noStrike" sz="1200" u="none">
                <a:solidFill>
                  <a:srgbClr val="FFFFFF"/>
                </a:solidFill>
                <a:latin typeface="Calibri"/>
              </a:rPr>
              <a:t>acyclovir tablet 200 mg</a:t>
            </a:r>
            <a:br/>
            <a:r>
              <a:rPr b="false" i="false" strike="noStrike" sz="1200" u="none">
                <a:solidFill>
                  <a:srgbClr val="FFFFFF"/>
                </a:solidFill>
                <a:latin typeface="Calibri"/>
              </a:rPr>
              <a:t>acyclovir 800 mg 5 times day shingles</a:t>
            </a:r>
            <a:br/>
            <a:r>
              <a:rPr b="false" i="false" strike="noStrike" sz="1200" u="none">
                <a:solidFill>
                  <a:srgbClr val="FFFFFF"/>
                </a:solidFill>
                <a:latin typeface="Calibri"/>
              </a:rPr>
              <a:t>acyclovir 5 cream</a:t>
            </a:r>
            <a:br/>
            <a:r>
              <a:rPr b="false" i="false" strike="noStrike" sz="1200" u="none">
                <a:solidFill>
                  <a:srgbClr val="FFFFFF"/>
                </a:solidFill>
                <a:latin typeface="Calibri"/>
              </a:rPr>
              <a:t>acyclovir 400mg for cold sores</a:t>
            </a:r>
            <a:br/>
            <a:r>
              <a:rPr b="false" i="false" strike="noStrike" sz="1200" u="none">
                <a:solidFill>
                  <a:srgbClr val="FFFFFF"/>
                </a:solidFill>
                <a:latin typeface="Calibri"/>
              </a:rPr>
              <a:t>Be sure to discuss any medical condition you may have with your health-care provider</a:t>
            </a:r>
            <a:br/>
            <a:r>
              <a:rPr b="false" i="false" strike="noStrike" sz="1200" u="none">
                <a:solidFill>
                  <a:srgbClr val="FFFFFF"/>
                </a:solidFill>
                <a:latin typeface="Calibri"/>
              </a:rPr>
              <a:t>where to buy zovirax</a:t>
            </a:r>
            <a:br/>
            <a:r>
              <a:rPr b="false" i="false" strike="noStrike" sz="1200" u="none">
                <a:solidFill>
                  <a:srgbClr val="FFFFFF"/>
                </a:solidFill>
                <a:latin typeface="Calibri"/>
              </a:rPr>
              <a:t>can i buy acyclovir over the counter in the uk</a:t>
            </a:r>
            <a:br/>
            <a:r>
              <a:rPr b="false" i="false" strike="noStrike" sz="1200" u="none">
                <a:solidFill>
                  <a:srgbClr val="FFFFFF"/>
                </a:solidFill>
                <a:latin typeface="Calibri"/>
              </a:rPr>
              <a:t>acyclovir topical rxlist</a:t>
            </a:r>
            <a:br/>
            <a:r>
              <a:rPr b="false" i="false" strike="noStrike" sz="1200" u="none">
                <a:solidFill>
                  <a:srgbClr val="FFFFFF"/>
                </a:solidFill>
                <a:latin typeface="Calibri"/>
              </a:rPr>
              <a:t>However, in severely depressed hearts, stroke volume decreased with any increase in aortic pressure</a:t>
            </a:r>
            <a:br/>
            <a:r>
              <a:rPr b="false" i="false" strike="noStrike" sz="1200" u="none">
                <a:solidFill>
                  <a:srgbClr val="FFFFFF"/>
                </a:solidFill>
                <a:latin typeface="Calibri"/>
              </a:rPr>
              <a:t>order acyclovir uk</a:t>
            </a:r>
            <a:br/>
            <a:r>
              <a:rPr b="false" i="false" strike="noStrike" sz="1200" u="none">
                <a:solidFill>
                  <a:srgbClr val="FFFFFF"/>
                </a:solidFill>
                <a:latin typeface="Calibri"/>
              </a:rPr>
              <a:t>cost acyclovir iv</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zovirax acyclovir</a:t>
            </a:r>
            <a:br/>
            <a:r>
              <a:rPr b="false" i="false" strike="noStrike" sz="1200" u="none">
                <a:solidFill>
                  <a:srgbClr val="FFFFFF"/>
                </a:solidFill>
                <a:latin typeface="Calibri"/>
              </a:rPr>
              <a:t>To lay out hats in the oiled form for roasting or a baking sheet and slightly to salt them inside</a:t>
            </a:r>
            <a:br/>
            <a:r>
              <a:rPr b="false" i="false" strike="noStrike" sz="1200" u="none">
                <a:solidFill>
                  <a:srgbClr val="FFFFFF"/>
                </a:solidFill>
                <a:latin typeface="Calibri"/>
              </a:rPr>
              <a:t>acyclovir 400mg tab teva usa</a:t>
            </a:r>
            <a:br/>
            <a:r>
              <a:rPr b="false" i="false" strike="noStrike" sz="1200" u="none">
                <a:solidFill>
                  <a:srgbClr val="FFFFFF"/>
                </a:solidFill>
                <a:latin typeface="Calibri"/>
              </a:rPr>
              <a:t>acyclovir 800 mg tablet ran</a:t>
            </a:r>
            <a:br/>
            <a:r>
              <a:rPr b="false" i="false" strike="noStrike" sz="1200" u="none">
                <a:solidFill>
                  <a:srgbClr val="FFFFFF"/>
                </a:solidFill>
                <a:latin typeface="Calibri"/>
              </a:rPr>
              <a:t>If you are thinking about Aapsules fr gr5en Pure Green Coffee Extr0ct, c0ffeine, and you choose to eat iU not alaCs sufficient to provide optimum weVght loss</a:t>
            </a:r>
            <a:br/>
            <a:r>
              <a:rPr b="false" i="false" strike="noStrike" sz="1200" u="none">
                <a:solidFill>
                  <a:srgbClr val="FFFFFF"/>
                </a:solidFill>
                <a:latin typeface="Calibri"/>
              </a:rPr>
              <a:t>buy zovirax cream</a:t>
            </a:r>
            <a:br/>
            <a:r>
              <a:rPr b="false" i="false" strike="noStrike" sz="1200" u="none">
                <a:solidFill>
                  <a:srgbClr val="FFFFFF"/>
                </a:solidFill>
                <a:latin typeface="Calibri"/>
              </a:rPr>
              <a:t>cheap acyclovir cream</a:t>
            </a:r>
            <a:br/>
            <a:r>
              <a:rPr b="false" i="false" strike="noStrike" sz="1200" u="none">
                <a:solidFill>
                  <a:srgbClr val="FFFFFF"/>
                </a:solidFill>
                <a:latin typeface="Calibri"/>
              </a:rPr>
              <a:t>That was horrible, you can&amp;#39;t let your personal life get involved into your job.</a:t>
            </a:r>
            <a:br/>
            <a:r>
              <a:rPr b="false" i="false" strike="noStrike" sz="1200" u="none">
                <a:solidFill>
                  <a:srgbClr val="FFFFFF"/>
                </a:solidFill>
                <a:latin typeface="Calibri"/>
              </a:rPr>
              <a:t>acyclovir cream buy online uk</a:t>
            </a:r>
            <a:br/>
            <a:r>
              <a:rPr b="false" i="false" strike="noStrike" sz="1200" u="none">
                <a:solidFill>
                  <a:srgbClr val="FFFFFF"/>
                </a:solidFill>
                <a:latin typeface="Calibri"/>
              </a:rPr>
              <a:t>where can i purchase acyclovir 800 mg</a:t>
            </a:r>
            <a:br/>
            <a:r>
              <a:rPr b="false" i="false" strike="noStrike" sz="1200" u="none">
                <a:solidFill>
                  <a:srgbClr val="FFFFFF"/>
                </a:solidFill>
                <a:latin typeface="Calibri"/>
              </a:rPr>
              <a:t>Even if the parent threatens punishment often that will not change behavior</a:t>
            </a:r>
            <a:br/>
            <a:r>
              <a:rPr b="false" i="false" strike="noStrike" sz="1200" u="none">
                <a:solidFill>
                  <a:srgbClr val="FFFFFF"/>
                </a:solidFill>
                <a:latin typeface="Calibri"/>
              </a:rPr>
              <a:t>cost of acyclovir cream</a:t>
            </a:r>
            <a:br/>
            <a:r>
              <a:rPr b="false" i="false" strike="noStrike" sz="1200" u="none">
                <a:solidFill>
                  <a:srgbClr val="FFFFFF"/>
                </a:solidFill>
                <a:latin typeface="Calibri"/>
              </a:rPr>
              <a:t>You can manage your symptoms and they will keep returning</a:t>
            </a:r>
            <a:br/>
            <a:r>
              <a:rPr b="false" i="false" strike="noStrike" sz="1200" u="none">
                <a:solidFill>
                  <a:srgbClr val="FFFFFF"/>
                </a:solidFill>
                <a:latin typeface="Calibri"/>
              </a:rPr>
              <a:t>acyclovir eye ointment for cold sores</a:t>
            </a:r>
            <a:br/>
            <a:r>
              <a:rPr b="false" i="false" strike="noStrike" sz="1200" u="none">
                <a:solidFill>
                  <a:srgbClr val="FFFFFF"/>
                </a:solidFill>
                <a:latin typeface="Calibri"/>
              </a:rPr>
              <a:t>My sister inlaw took Paxil and she packed on 30 lbs</a:t>
            </a:r>
            <a:br/>
            <a:r>
              <a:rPr b="false" i="false" strike="noStrike" sz="1200" u="none">
                <a:solidFill>
                  <a:srgbClr val="FFFFFF"/>
                </a:solidFill>
                <a:latin typeface="Calibri"/>
              </a:rPr>
              <a:t>acyclovir 800 mg tablet price</a:t>
            </a:r>
            <a:br/>
            <a:r>
              <a:rPr b="false" i="false" strike="noStrike" sz="1200" u="none">
                <a:solidFill>
                  <a:srgbClr val="FFFFFF"/>
                </a:solidFill>
                <a:latin typeface="Calibri"/>
              </a:rPr>
              <a:t>acyclovir cream over the counter usa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Before the Justice   Department&amp;rsquo;s recent series of investigations, &amp;ldquo;we all thought we knew   where the lines were at FDA, and they had become more flexible.&amp;rdquo;</a:t>
            </a:r>
            <a:br/>
            <a:r>
              <a:rPr b="false" i="false" strike="noStrike" sz="1200" u="none">
                <a:solidFill>
                  <a:srgbClr val="FFFFFF"/>
                </a:solidFill>
                <a:latin typeface="Calibri"/>
              </a:rPr>
              <a:t>acyclovir 400mg tablets mylan</a:t>
            </a:r>
            <a:br/>
            <a:r>
              <a:rPr b="false" i="false" strike="noStrike" sz="1200" u="none">
                <a:solidFill>
                  <a:srgbClr val="FFFFFF"/>
                </a:solidFill>
                <a:latin typeface="Calibri"/>
              </a:rPr>
              <a:t>Wenn Sie Risperdal Consta anwenden oder angewendet haben, kann es whrend einer Katarakt-Operation zu einem Zustand kommen, der intraoperatives Floppy Iris Syndrom (IFIS) genannt wird</a:t>
            </a:r>
            <a:br/>
            <a:r>
              <a:rPr b="false" i="false" strike="noStrike" sz="1200" u="none">
                <a:solidFill>
                  <a:srgbClr val="FFFFFF"/>
                </a:solidFill>
                <a:latin typeface="Calibri"/>
              </a:rPr>
              <a:t>manfaat obat acyclovir 400 mg</a:t>
            </a:r>
            <a:br/>
            <a:r>
              <a:rPr b="false" i="false" strike="noStrike" sz="1200" u="none">
                <a:solidFill>
                  <a:srgbClr val="FFFFFF"/>
                </a:solidFill>
                <a:latin typeface="Calibri"/>
              </a:rPr>
              <a:t>Researchers are not only investigating physical birth defects that SSRIs have on fetuses, but the long-term neurological effects as well</a:t>
            </a:r>
            <a:br/>
            <a:r>
              <a:rPr b="false" i="false" strike="noStrike" sz="1200" u="none">
                <a:solidFill>
                  <a:srgbClr val="FFFFFF"/>
                </a:solidFill>
                <a:latin typeface="Calibri"/>
              </a:rPr>
              <a:t>acyclovir generic for</a:t>
            </a:r>
            <a:br/>
            <a:r>
              <a:rPr b="false" i="false" strike="noStrike" sz="1200" u="none">
                <a:solidFill>
                  <a:srgbClr val="FFFFFF"/>
                </a:solidFill>
                <a:latin typeface="Calibri"/>
              </a:rPr>
              <a:t>But  four to six months after commencement, your dog may become less able to  tolerate the cumulative effect of the drugs, so the frequency is reduced.</a:t>
            </a:r>
            <a:br/>
            <a:r>
              <a:rPr b="false" i="false" strike="noStrike" sz="1200" u="none">
                <a:solidFill>
                  <a:srgbClr val="FFFFFF"/>
                </a:solidFill>
                <a:latin typeface="Calibri"/>
              </a:rPr>
              <a:t>acyclovir 400 mg tablet price</a:t>
            </a:r>
            <a:br/>
            <a:r>
              <a:rPr b="false" i="false" strike="noStrike" sz="1200" u="none">
                <a:solidFill>
                  <a:srgbClr val="FFFFFF"/>
                </a:solidFill>
                <a:latin typeface="Calibri"/>
              </a:rPr>
              <a:t>acyclovir 800 mg tabs</a:t>
            </a:r>
            <a:br/>
            <a:r>
              <a:rPr b="false" i="false" strike="noStrike" sz="1200" u="none">
                <a:solidFill>
                  <a:srgbClr val="FFFFFF"/>
                </a:solidFill>
                <a:latin typeface="Calibri"/>
              </a:rPr>
              <a:t>Just trying to cope for the days to come</a:t>
            </a:r>
            <a:br/>
            <a:r>
              <a:rPr b="false" i="false" strike="noStrike" sz="1200" u="none">
                <a:solidFill>
                  <a:srgbClr val="FFFFFF"/>
                </a:solidFill>
                <a:latin typeface="Calibri"/>
              </a:rPr>
              <a:t>virless tablet acyclovir 800 mg</a:t>
            </a:r>
            <a:br/>
            <a:r>
              <a:rPr b="false" i="false" strike="noStrike" sz="1200" u="none">
                <a:solidFill>
                  <a:srgbClr val="FFFFFF"/>
                </a:solidFill>
                <a:latin typeface="Calibri"/>
              </a:rPr>
              <a:t>acyclovir no prescription uk</a:t>
            </a:r>
            <a:br/>
            <a:r>
              <a:rPr b="false" i="false" strike="noStrike" sz="1200" u="none">
                <a:solidFill>
                  <a:srgbClr val="FFFFFF"/>
                </a:solidFill>
                <a:latin typeface="Calibri"/>
              </a:rPr>
              <a:t>ic acyclovir 400mg</a:t>
            </a:r>
            <a:br/>
            <a:r>
              <a:rPr b="false" i="false" strike="noStrike" sz="1200" u="none">
                <a:solidFill>
                  <a:srgbClr val="FFFFFF"/>
                </a:solidFill>
                <a:latin typeface="Calibri"/>
              </a:rPr>
              <a:t>zovirax (acyclovir 800 mg</a:t>
            </a:r>
            <a:br/>
            <a:r>
              <a:rPr b="false" i="false" strike="noStrike" sz="1200" u="none">
                <a:solidFill>
                  <a:srgbClr val="FFFFFF"/>
                </a:solidFill>
                <a:latin typeface="Calibri"/>
              </a:rPr>
              <a:t>Ive taken four NP NO PROBLEM&amp;rdquo;FOR TRAUMA</a:t>
            </a:r>
            <a:br/>
            <a:r>
              <a:rPr b="false" i="false" strike="noStrike" sz="1200" u="none">
                <a:solidFill>
                  <a:srgbClr val="FFFFFF"/>
                </a:solidFill>
                <a:latin typeface="Calibri"/>
              </a:rPr>
              <a:t>acyclovir price 800mg</a:t>
            </a:r>
            <a:br/>
            <a:r>
              <a:rPr b="false" i="false" strike="noStrike" sz="1200" u="none">
                <a:solidFill>
                  <a:srgbClr val="FFFFFF"/>
                </a:solidFill>
                <a:latin typeface="Calibri"/>
              </a:rPr>
              <a:t>acyclovir price costco</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 I mentioned previously, given the risks of this therapy it is important to communicate to patients the possible side effects prior to initiating and taper a plan accordingly</a:t>
            </a:r>
            <a:br/>
            <a:r>
              <a:rPr b="false" i="false" strike="noStrike" sz="1200" u="none">
                <a:solidFill>
                  <a:srgbClr val="FFFFFF"/>
                </a:solidFill>
                <a:latin typeface="Calibri"/>
              </a:rPr>
              <a:t>where can i purchase acyclovir</a:t>
            </a:r>
            <a:br/>
            <a:r>
              <a:rPr b="false" i="false" strike="noStrike" sz="1200" u="none">
                <a:solidFill>
                  <a:srgbClr val="FFFFFF"/>
                </a:solidFill>
                <a:latin typeface="Calibri"/>
              </a:rPr>
              <a:t>acyclovir 800 mg dosage for cold sores</a:t>
            </a:r>
            <a:br/>
            <a:r>
              <a:rPr b="false" i="false" strike="noStrike" sz="1200" u="none">
                <a:solidFill>
                  <a:srgbClr val="FFFFFF"/>
                </a:solidFill>
                <a:latin typeface="Calibri"/>
              </a:rPr>
              <a:t>acyclovir tablets rxlist</a:t>
            </a:r>
            <a:br/>
            <a:r>
              <a:rPr b="false" i="false" strike="noStrike" sz="1200" u="none">
                <a:solidFill>
                  <a:srgbClr val="FFFFFF"/>
                </a:solidFill>
                <a:latin typeface="Calibri"/>
              </a:rPr>
              <a:t>Any doctors advice about bouncing the drug up and down depending on how you are feeling is just plain wrong</a:t>
            </a:r>
            <a:br/>
            <a:r>
              <a:rPr b="false" i="false" strike="noStrike" sz="1200" u="none">
                <a:solidFill>
                  <a:srgbClr val="FFFFFF"/>
                </a:solidFill>
                <a:latin typeface="Calibri"/>
              </a:rPr>
              <a:t>acyclovir 20 mg/kg</a:t>
            </a:r>
            <a:br/>
            <a:r>
              <a:rPr b="false" i="false" strike="noStrike" sz="1200" u="none">
                <a:solidFill>
                  <a:srgbClr val="FFFFFF"/>
                </a:solidFill>
                <a:latin typeface="Calibri"/>
              </a:rPr>
              <a:t>acyclovir cream price philippines</a:t>
            </a:r>
            <a:br/>
            <a:r>
              <a:rPr b="false" i="false" strike="noStrike" sz="1200" u="none">
                <a:solidFill>
                  <a:srgbClr val="FFFFFF"/>
                </a:solidFill>
                <a:latin typeface="Calibri"/>
              </a:rPr>
              <a:t>acyclovir 800 mg 5 times daily</a:t>
            </a:r>
            <a:br/>
            <a:r>
              <a:rPr b="false" i="false" strike="noStrike" sz="1200" u="none">
                <a:solidFill>
                  <a:srgbClr val="FFFFFF"/>
                </a:solidFill>
                <a:latin typeface="Calibri"/>
              </a:rPr>
              <a:t>zovirax 400 mg</a:t>
            </a:r>
            <a:br/>
            <a:r>
              <a:rPr b="false" i="false" strike="noStrike" sz="1200" u="none">
                <a:solidFill>
                  <a:srgbClr val="FFFFFF"/>
                </a:solidFill>
                <a:latin typeface="Calibri"/>
              </a:rPr>
              <a:t>And if your headache went away after taking the aspirin would you say you were healthier? Taking one pill always leads to takinganother one</a:t>
            </a:r>
            <a:br/>
            <a:r>
              <a:rPr b="false" i="false" strike="noStrike" sz="1200" u="none">
                <a:solidFill>
                  <a:srgbClr val="FFFFFF"/>
                </a:solidFill>
                <a:latin typeface="Calibri"/>
              </a:rPr>
              <a:t>buy acyclovir (zovirax)</a:t>
            </a:r>
            <a:br/>
            <a:r>
              <a:rPr b="false" i="false" strike="noStrike" sz="1200" u="none">
                <a:solidFill>
                  <a:srgbClr val="FFFFFF"/>
                </a:solidFill>
                <a:latin typeface="Calibri"/>
              </a:rPr>
              <a:t>order acyclovir cheap</a:t>
            </a:r>
            <a:br/>
            <a:r>
              <a:rPr b="false" i="false" strike="noStrike" sz="1200" u="none">
                <a:solidFill>
                  <a:srgbClr val="FFFFFF"/>
                </a:solidFill>
                <a:latin typeface="Calibri"/>
              </a:rPr>
              <a:t>Conditions  that lower the seizure threshold may be more prevalent in a population  of 65 years or older.</a:t>
            </a:r>
            <a:br/>
            <a:r>
              <a:rPr b="false" i="false" strike="noStrike" sz="1200" u="none">
                <a:solidFill>
                  <a:srgbClr val="FFFFFF"/>
                </a:solidFill>
                <a:latin typeface="Calibri"/>
              </a:rPr>
              <a:t>acyclovir 800 mg dosis</a:t>
            </a:r>
            <a:br/>
            <a:r>
              <a:rPr b="false" i="false" strike="noStrike" sz="1200" u="none">
                <a:solidFill>
                  <a:srgbClr val="FFFFFF"/>
                </a:solidFill>
                <a:latin typeface="Calibri"/>
              </a:rPr>
              <a:t>About 3 years ago I started to feel like my thyroid was not functioning properly</a:t>
            </a:r>
            <a:br/>
            <a:r>
              <a:rPr b="false" i="false" strike="noStrike" sz="1200" u="none">
                <a:solidFill>
                  <a:srgbClr val="FFFFFF"/>
                </a:solidFill>
                <a:latin typeface="Calibri"/>
              </a:rPr>
              <a:t>where can i buy acyclovir close of 77065</a:t>
            </a:r>
            <a:br/>
            <a:r>
              <a:rPr b="false" i="false" strike="noStrike" sz="1200" u="none">
                <a:solidFill>
                  <a:srgbClr val="FFFFFF"/>
                </a:solidFill>
                <a:latin typeface="Calibri"/>
              </a:rPr>
              <a:t>discount acyclovir online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OP can certainly get a prescription for a 7 week trip.</a:t>
            </a:r>
            <a:br/>
            <a:r>
              <a:rPr b="false" i="false" strike="noStrike" sz="1200" u="none">
                <a:solidFill>
                  <a:srgbClr val="FFFFFF"/>
                </a:solidFill>
                <a:latin typeface="Calibri"/>
              </a:rPr>
              <a:t>acyclovir 800 mg picture</a:t>
            </a:r>
            <a:br/>
            <a:r>
              <a:rPr b="false" i="false" strike="noStrike" sz="1200" u="none">
                <a:solidFill>
                  <a:srgbClr val="FFFFFF"/>
                </a:solidFill>
                <a:latin typeface="Calibri"/>
              </a:rPr>
              <a:t>payday loans off child tax credit "Transparency will be its primary objective," he said</a:t>
            </a:r>
            <a:br/>
            <a:r>
              <a:rPr b="false" i="false" strike="noStrike" sz="1200" u="none">
                <a:solidFill>
                  <a:srgbClr val="FFFFFF"/>
                </a:solidFill>
                <a:latin typeface="Calibri"/>
              </a:rPr>
              <a:t>acyclovir prescription medicine</a:t>
            </a:r>
            <a:br/>
            <a:r>
              <a:rPr b="false" i="false" strike="noStrike" sz="1200" u="none">
                <a:solidFill>
                  <a:srgbClr val="FFFFFF"/>
                </a:solidFill>
                <a:latin typeface="Calibri"/>
              </a:rPr>
              <a:t>buy acyclovir 800mg online</a:t>
            </a:r>
            <a:br/>
            <a:r>
              <a:rPr b="false" i="false" strike="noStrike" sz="1200" u="none">
                <a:solidFill>
                  <a:srgbClr val="FFFFFF"/>
                </a:solidFill>
                <a:latin typeface="Calibri"/>
              </a:rPr>
              <a:t>Den eneste bivirkningen jeg vet har kommet fra kuren er hrtap</a:t>
            </a:r>
            <a:br/>
            <a:r>
              <a:rPr b="false" i="false" strike="noStrike" sz="1200" u="none">
                <a:solidFill>
                  <a:srgbClr val="FFFFFF"/>
                </a:solidFill>
                <a:latin typeface="Calibri"/>
              </a:rPr>
              <a:t>can you get acyclovir cream over the counter</a:t>
            </a:r>
            <a:br/>
            <a:r>
              <a:rPr b="false" i="false" strike="noStrike" sz="1200" u="none">
                <a:solidFill>
                  <a:srgbClr val="FFFFFF"/>
                </a:solidFill>
                <a:latin typeface="Calibri"/>
              </a:rPr>
              <a:t>Oral contraceptives in general have a higher risk of blood-clot related problems that a lot of people seem to forget about..</a:t>
            </a:r>
            <a:br/>
            <a:r>
              <a:rPr b="false" i="false" strike="noStrike" sz="1200" u="none">
                <a:solidFill>
                  <a:srgbClr val="FFFFFF"/>
                </a:solidFill>
                <a:latin typeface="Calibri"/>
              </a:rPr>
              <a:t>buy acyclovir generic</a:t>
            </a:r>
            <a:br/>
            <a:r>
              <a:rPr b="false" i="false" strike="noStrike" sz="1200" u="none">
                <a:solidFill>
                  <a:srgbClr val="FFFFFF"/>
                </a:solidFill>
                <a:latin typeface="Calibri"/>
              </a:rPr>
              <a:t>acyclovir rx504</a:t>
            </a:r>
            <a:br/>
            <a:r>
              <a:rPr b="false" i="false" strike="noStrike" sz="1200" u="none">
                <a:solidFill>
                  <a:srgbClr val="FFFFFF"/>
                </a:solidFill>
                <a:latin typeface="Calibri"/>
              </a:rPr>
              <a:t>dosis acyclovir tablet 400 mg</a:t>
            </a:r>
            <a:br/>
            <a:r>
              <a:rPr b="false" i="false" strike="noStrike" sz="1200" u="none">
                <a:solidFill>
                  <a:srgbClr val="FFFFFF"/>
                </a:solidFill>
                <a:latin typeface="Calibri"/>
              </a:rPr>
              <a:t>purchase acyclovir canada</a:t>
            </a:r>
            <a:br/>
            <a:r>
              <a:rPr b="false" i="false" strike="noStrike" sz="1200" u="none">
                <a:solidFill>
                  <a:srgbClr val="FFFFFF"/>
                </a:solidFill>
                <a:latin typeface="Calibri"/>
              </a:rPr>
              <a:t>acyclovir 400mg tablets</a:t>
            </a:r>
            <a:br/>
            <a:r>
              <a:rPr b="false" i="false" strike="noStrike" sz="1200" u="none">
                <a:solidFill>
                  <a:srgbClr val="FFFFFF"/>
                </a:solidFill>
                <a:latin typeface="Calibri"/>
              </a:rPr>
              <a:t>often should take acyclovir 400 mg</a:t>
            </a:r>
            <a:br/>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buy acyclovir cream on line</a:t>
            </a:r>
            <a:br/>
            <a:r>
              <a:rPr b="false" i="false" strike="noStrike" sz="1200" u="none">
                <a:solidFill>
                  <a:srgbClr val="FFFFFF"/>
                </a:solidFill>
                <a:latin typeface="Calibri"/>
              </a:rPr>
              <a:t>acyclovir prescription required</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800mg herpes zoster ophthalmicus</a:t>
            </a:r>
            <a:br/>
            <a:r>
              <a:rPr b="false" i="false" strike="noStrike" sz="1200" u="none">
                <a:solidFill>
                  <a:srgbClr val="FFFFFF"/>
                </a:solidFill>
                <a:latin typeface="Calibri"/>
              </a:rPr>
              <a:t>acyclovir price australia</a:t>
            </a:r>
            <a:br/>
            <a:r>
              <a:rPr b="false" i="false" strike="noStrike" sz="1200" u="none">
                <a:solidFill>
                  <a:srgbClr val="FFFFFF"/>
                </a:solidFill>
                <a:latin typeface="Calibri"/>
              </a:rPr>
              <a:t>buy acyclovir 800 mg cheap</a:t>
            </a:r>
            <a:br/>
            <a:r>
              <a:rPr b="false" i="false" strike="noStrike" sz="1200" u="none">
                <a:solidFill>
                  <a:srgbClr val="FFFFFF"/>
                </a:solidFill>
                <a:latin typeface="Calibri"/>
              </a:rPr>
              <a:t>zovirax acyclovir generic</a:t>
            </a:r>
            <a:br/>
            <a:r>
              <a:rPr b="false" i="false" strike="noStrike" sz="1200" u="none">
                <a:solidFill>
                  <a:srgbClr val="FFFFFF"/>
                </a:solidFill>
                <a:latin typeface="Calibri"/>
              </a:rPr>
              <a:t>I came off Doxy and remained relatively clear (i'd say a few minor pimples each month) for 6 months</a:t>
            </a:r>
            <a:br/>
            <a:r>
              <a:rPr b="false" i="false" strike="noStrike" sz="1200" u="none">
                <a:solidFill>
                  <a:srgbClr val="FFFFFF"/>
                </a:solidFill>
                <a:latin typeface="Calibri"/>
              </a:rPr>
              <a:t>acyclovir cream price walmart</a:t>
            </a:r>
            <a:br/>
            <a:r>
              <a:rPr b="false" i="false" strike="noStrike" sz="1200" u="none">
                <a:solidFill>
                  <a:srgbClr val="FFFFFF"/>
                </a:solidFill>
                <a:latin typeface="Calibri"/>
              </a:rPr>
              <a:t>1600 mg acyclovir</a:t>
            </a:r>
            <a:br/>
            <a:r>
              <a:rPr b="false" i="false" strike="noStrike" sz="1200" u="none">
                <a:solidFill>
                  <a:srgbClr val="FFFFFF"/>
                </a:solidFill>
                <a:latin typeface="Calibri"/>
              </a:rPr>
              <a:t>Optum further reserves the right to modify or discontinue this Site or any portion thereof at any time without notice.</a:t>
            </a:r>
            <a:br/>
            <a:r>
              <a:rPr b="false" i="false" strike="noStrike" sz="1200" u="none">
                <a:solidFill>
                  <a:srgbClr val="FFFFFF"/>
                </a:solidFill>
                <a:latin typeface="Calibri"/>
              </a:rPr>
              <a:t>acyclovir cream over the counter uk</a:t>
            </a:r>
            <a:br/>
            <a:r>
              <a:rPr b="false" i="false" strike="noStrike" sz="1200" u="none">
                <a:solidFill>
                  <a:srgbClr val="FFFFFF"/>
                </a:solidFill>
                <a:latin typeface="Calibri"/>
              </a:rPr>
              <a:t>Although studies show a range of efficacy, higher success has been achieved when clinicians wait for 1-2 weeks after misoprostol treatment before judging success or failure (11, 13, 15)</a:t>
            </a:r>
            <a:br/>
            <a:r>
              <a:rPr b="false" i="false" strike="noStrike" sz="1200" u="none">
                <a:solidFill>
                  <a:srgbClr val="FFFFFF"/>
                </a:solidFill>
                <a:latin typeface="Calibri"/>
              </a:rPr>
              <a:t>order acyclovir oitment from canada</a:t>
            </a:r>
            <a:br/>
            <a:r>
              <a:rPr b="false" i="false" strike="noStrike" sz="1200" u="none">
                <a:solidFill>
                  <a:srgbClr val="FFFFFF"/>
                </a:solidFill>
                <a:latin typeface="Calibri"/>
              </a:rPr>
              <a:t>Many anabolic steroids convert into estrogen via the aromatase process and cause our total estrogen levels to increase</a:t>
            </a:r>
            <a:br/>
            <a:r>
              <a:rPr b="false" i="false" strike="noStrike" sz="1200" u="none">
                <a:solidFill>
                  <a:srgbClr val="FFFFFF"/>
                </a:solidFill>
                <a:latin typeface="Calibri"/>
              </a:rPr>
              <a:t>where can i buy acyclovir ointment</a:t>
            </a:r>
            <a:br/>
            <a:r>
              <a:rPr b="false" i="false" strike="noStrike" sz="1200" u="none">
                <a:solidFill>
                  <a:srgbClr val="FFFFFF"/>
                </a:solidFill>
                <a:latin typeface="Calibri"/>
              </a:rPr>
              <a:t>The half-life in milk was about 30 hours.[10]</a:t>
            </a:r>
            <a:br/>
            <a:r>
              <a:rPr b="false" i="false" strike="noStrike" sz="1200" u="none">
                <a:solidFill>
                  <a:srgbClr val="FFFFFF"/>
                </a:solidFill>
                <a:latin typeface="Calibri"/>
              </a:rPr>
              <a:t>buy acyclovir 800 mg no prescription</a:t>
            </a:r>
            <a:br/>
            <a:r>
              <a:rPr b="false" i="false" strike="noStrike" sz="1200" u="none">
                <a:solidFill>
                  <a:srgbClr val="FFFFFF"/>
                </a:solidFill>
                <a:latin typeface="Calibri"/>
              </a:rPr>
              <a:t>So you&amp;#039;re more intelligent than millions of physicians? And scientist? Do some research Human scabies IS different than canine scabies.</a:t>
            </a:r>
            <a:br/>
            <a:r>
              <a:rPr b="false" i="false" strike="noStrike" sz="1200" u="none">
                <a:solidFill>
                  <a:srgbClr val="FFFFFF"/>
                </a:solidFill>
                <a:latin typeface="Calibri"/>
              </a:rPr>
              <a:t>buy acyclovir cream ointment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ointment rxlist</a:t>
            </a:r>
            <a:br/>
            <a:r>
              <a:rPr b="false" i="false" strike="noStrike" sz="1200" u="none">
                <a:solidFill>
                  <a:srgbClr val="FFFFFF"/>
                </a:solidFill>
                <a:latin typeface="Calibri"/>
              </a:rPr>
              <a:t>Be sure to discuss any medical condition you may have with your health-care provider</a:t>
            </a:r>
            <a:br/>
            <a:r>
              <a:rPr b="false" i="false" strike="noStrike" sz="1200" u="none">
                <a:solidFill>
                  <a:srgbClr val="FFFFFF"/>
                </a:solidFill>
                <a:latin typeface="Calibri"/>
              </a:rPr>
              <a:t>acyclovir 200 mg price</a:t>
            </a:r>
            <a:br/>
            <a:r>
              <a:rPr b="false" i="false" strike="noStrike" sz="1200" u="none">
                <a:solidFill>
                  <a:srgbClr val="FFFFFF"/>
                </a:solidFill>
                <a:latin typeface="Calibri"/>
              </a:rPr>
              <a:t>buy acyclovir cream over the counter</a:t>
            </a:r>
            <a:br/>
            <a:r>
              <a:rPr b="false" i="false" strike="noStrike" sz="1200" u="none">
                <a:solidFill>
                  <a:srgbClr val="FFFFFF"/>
                </a:solidFill>
                <a:latin typeface="Calibri"/>
              </a:rPr>
              <a:t>acyclovir ointment cost</a:t>
            </a:r>
            <a:br/>
            <a:r>
              <a:rPr b="false" i="false" strike="noStrike" sz="1200" u="none">
                <a:solidFill>
                  <a:srgbClr val="FFFFFF"/>
                </a:solidFill>
                <a:latin typeface="Calibri"/>
              </a:rPr>
              <a:t>acyclovir dose cold sore prophylaxis</a:t>
            </a:r>
            <a:br/>
            <a:r>
              <a:rPr b="false" i="false" strike="noStrike" sz="1200" u="none">
                <a:solidFill>
                  <a:srgbClr val="FFFFFF"/>
                </a:solidFill>
                <a:latin typeface="Calibri"/>
              </a:rPr>
              <a:t>I have had no other problems with D.S</a:t>
            </a:r>
            <a:br/>
            <a:r>
              <a:rPr b="false" i="false" strike="noStrike" sz="1200" u="none">
                <a:solidFill>
                  <a:srgbClr val="FFFFFF"/>
                </a:solidFill>
                <a:latin typeface="Calibri"/>
              </a:rPr>
              <a:t>acyclovir 800 mg tablet tev</a:t>
            </a:r>
            <a:br/>
            <a:r>
              <a:rPr b="false" i="false" strike="noStrike" sz="1200" u="none">
                <a:solidFill>
                  <a:srgbClr val="FFFFFF"/>
                </a:solidFill>
                <a:latin typeface="Calibri"/>
              </a:rPr>
              <a:t>no prescription acyclovir cream</a:t>
            </a:r>
            <a:br/>
            <a:r>
              <a:rPr b="false" i="false" strike="noStrike" sz="1200" u="none">
                <a:solidFill>
                  <a:srgbClr val="FFFFFF"/>
                </a:solidFill>
                <a:latin typeface="Calibri"/>
              </a:rPr>
              <a:t>I am now using Retrieve and it's awesome</a:t>
            </a:r>
            <a:br/>
            <a:r>
              <a:rPr b="false" i="false" strike="noStrike" sz="1200" u="none">
                <a:solidFill>
                  <a:srgbClr val="FFFFFF"/>
                </a:solidFill>
                <a:latin typeface="Calibri"/>
              </a:rPr>
              <a:t>acyclovir cost uk</a:t>
            </a:r>
            <a:br/>
            <a:r>
              <a:rPr b="false" i="false" strike="noStrike" sz="1200" u="none">
                <a:solidFill>
                  <a:srgbClr val="FFFFFF"/>
                </a:solidFill>
                <a:latin typeface="Calibri"/>
              </a:rPr>
              <a:t>Dosage can vary widely, and is based on factors such as the severity of the infection and the age and overall health of the patient</a:t>
            </a:r>
            <a:br/>
            <a:r>
              <a:rPr b="false" i="false" strike="noStrike" sz="1200" u="none">
                <a:solidFill>
                  <a:srgbClr val="FFFFFF"/>
                </a:solidFill>
                <a:latin typeface="Calibri"/>
              </a:rPr>
              <a:t>where can i get acyclovir cream</a:t>
            </a:r>
            <a:br/>
            <a:r>
              <a:rPr b="false" i="false" strike="noStrike" sz="1200" u="none">
                <a:solidFill>
                  <a:srgbClr val="FFFFFF"/>
                </a:solidFill>
                <a:latin typeface="Calibri"/>
              </a:rPr>
              <a:t>cheapest place buy acyclovir</a:t>
            </a:r>
            <a:br/>
            <a:r>
              <a:rPr b="false" i="false" strike="noStrike" sz="1200" u="none">
                <a:solidFill>
                  <a:srgbClr val="FFFFFF"/>
                </a:solidFill>
                <a:latin typeface="Calibri"/>
              </a:rPr>
              <a:t>acyclovir 400mg treatment</a:t>
            </a:r>
            <a:br/>
            <a:r>
              <a:rPr b="false" i="false" strike="noStrike" sz="1200" u="none">
                <a:solidFill>
                  <a:srgbClr val="FFFFFF"/>
                </a:solidFill>
                <a:latin typeface="Calibri"/>
              </a:rPr>
              <a:t>The particular drug Keflex worked well better than placebo</a:t>
            </a:r>
            <a:br/>
            <a:r>
              <a:rPr b="false" i="false" strike="noStrike" sz="1200" u="none">
                <a:solidFill>
                  <a:srgbClr val="FFFFFF"/>
                </a:solidFill>
                <a:latin typeface="Calibri"/>
              </a:rPr>
              <a:t>acyclovir cream 5 cold sores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generic acyclovir</a:t>
            </a:r>
            <a:br/>
            <a:r>
              <a:rPr b="false" i="false" strike="noStrike" sz="1200" u="none">
                <a:solidFill>
                  <a:srgbClr val="FFFFFF"/>
                </a:solidFill>
                <a:latin typeface="Calibri"/>
              </a:rPr>
              <a:t>Que Deus nos ajude s ele tem poder pra curar todas as enfermidades amem</a:t>
            </a:r>
            <a:br/>
            <a:r>
              <a:rPr b="false" i="false" strike="noStrike" sz="1200" u="none">
                <a:solidFill>
                  <a:srgbClr val="FFFFFF"/>
                </a:solidFill>
                <a:latin typeface="Calibri"/>
              </a:rPr>
              <a:t>acyclovir cream bp 5.00</a:t>
            </a:r>
            <a:br/>
            <a:r>
              <a:rPr b="false" i="false" strike="noStrike" sz="1200" u="none">
                <a:solidFill>
                  <a:srgbClr val="FFFFFF"/>
                </a:solidFill>
                <a:latin typeface="Calibri"/>
              </a:rPr>
              <a:t>herpes acyclovir buy</a:t>
            </a:r>
            <a:br/>
            <a:r>
              <a:rPr b="false" i="false" strike="noStrike" sz="1200" u="none">
                <a:solidFill>
                  <a:srgbClr val="FFFFFF"/>
                </a:solidFill>
                <a:latin typeface="Calibri"/>
              </a:rPr>
              <a:t>un'autorizzazione all'immissione in commercio per Abilify, valida in tutta l'Unione europea</a:t>
            </a:r>
            <a:br/>
            <a:r>
              <a:rPr b="false" i="false" strike="noStrike" sz="1200" u="none">
                <a:solidFill>
                  <a:srgbClr val="FFFFFF"/>
                </a:solidFill>
                <a:latin typeface="Calibri"/>
              </a:rPr>
              <a:t>acyclovir price in philippines</a:t>
            </a:r>
            <a:br/>
            <a:r>
              <a:rPr b="false" i="false" strike="noStrike" sz="1200" u="none">
                <a:solidFill>
                  <a:srgbClr val="FFFFFF"/>
                </a:solidFill>
                <a:latin typeface="Calibri"/>
              </a:rPr>
              <a:t>acyclovir 800 mg dosage herpes</a:t>
            </a:r>
            <a:br/>
            <a:r>
              <a:rPr b="false" i="false" strike="noStrike" sz="1200" u="none">
                <a:solidFill>
                  <a:srgbClr val="FFFFFF"/>
                </a:solidFill>
                <a:latin typeface="Calibri"/>
              </a:rPr>
              <a:t>buy acyclovir 800-mg online</a:t>
            </a:r>
            <a:br/>
            <a:r>
              <a:rPr b="false" i="false" strike="noStrike" sz="1200" u="none">
                <a:solidFill>
                  <a:srgbClr val="FFFFFF"/>
                </a:solidFill>
                <a:latin typeface="Calibri"/>
              </a:rPr>
              <a:t>acyclovir 5 cream 2g</a:t>
            </a:r>
            <a:br/>
            <a:r>
              <a:rPr b="false" i="false" strike="noStrike" sz="1200" u="none">
                <a:solidFill>
                  <a:srgbClr val="FFFFFF"/>
                </a:solidFill>
                <a:latin typeface="Calibri"/>
              </a:rPr>
              <a:t>usual dose of acyclovir for cold sores</a:t>
            </a:r>
            <a:br/>
            <a:r>
              <a:rPr b="false" i="false" strike="noStrike" sz="1200" u="none">
                <a:solidFill>
                  <a:srgbClr val="FFFFFF"/>
                </a:solidFill>
                <a:latin typeface="Calibri"/>
              </a:rPr>
              <a:t>For most women oral contraceptives are also free of serious or unpleasant side effects</a:t>
            </a:r>
            <a:br/>
            <a:r>
              <a:rPr b="false" i="false" strike="noStrike" sz="1200" u="none">
                <a:solidFill>
                  <a:srgbClr val="FFFFFF"/>
                </a:solidFill>
                <a:latin typeface="Calibri"/>
              </a:rPr>
              <a:t>buy acyclovir cream online</a:t>
            </a:r>
            <a:br/>
            <a:r>
              <a:rPr b="false" i="false" strike="noStrike" sz="1200" u="none">
                <a:solidFill>
                  <a:srgbClr val="FFFFFF"/>
                </a:solidFill>
                <a:latin typeface="Calibri"/>
              </a:rPr>
              <a:t>acyclovir 400mg tabletas</a:t>
            </a:r>
            <a:br/>
            <a:r>
              <a:rPr b="false" i="false" strike="noStrike" sz="1200" u="none">
                <a:solidFill>
                  <a:srgbClr val="FFFFFF"/>
                </a:solidFill>
                <a:latin typeface="Calibri"/>
              </a:rPr>
              <a:t>Recall that in the 'old days,' bodybuilders would spend a significant time of the year off-cycle to clean out</a:t>
            </a:r>
            <a:br/>
            <a:r>
              <a:rPr b="false" i="false" strike="noStrike" sz="1200" u="none">
                <a:solidFill>
                  <a:srgbClr val="FFFFFF"/>
                </a:solidFill>
                <a:latin typeface="Calibri"/>
              </a:rPr>
              <a:t>acyclovir price walgreens</a:t>
            </a:r>
            <a:br/>
            <a:r>
              <a:rPr b="false" i="false" strike="noStrike" sz="1200" u="none">
                <a:solidFill>
                  <a:srgbClr val="FFFFFF"/>
                </a:solidFill>
                <a:latin typeface="Calibri"/>
              </a:rPr>
              <a:t>I'm happy very good site albendazole tablets ip 400 mg KNIC officials, who sat in the front row, looked visibly relieved after the tally</a:t>
            </a:r>
            <a:br/>
            <a:r>
              <a:rPr b="false" i="false" strike="noStrike" sz="1200" u="none">
                <a:solidFill>
                  <a:srgbClr val="FFFFFF"/>
                </a:solidFill>
                <a:latin typeface="Calibri"/>
              </a:rPr>
              <a:t>order acyclovir ointment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800 mg dispersible tablets</a:t>
            </a:r>
            <a:br/>
            <a:r>
              <a:rPr b="false" i="false" strike="noStrike" sz="1200" u="none">
                <a:solidFill>
                  <a:srgbClr val="FFFFFF"/>
                </a:solidFill>
                <a:latin typeface="Calibri"/>
              </a:rPr>
              <a:t>zovirax buy</a:t>
            </a:r>
            <a:br/>
            <a:r>
              <a:rPr b="false" i="false" strike="noStrike" sz="1200" u="none">
                <a:solidFill>
                  <a:srgbClr val="FFFFFF"/>
                </a:solidFill>
                <a:latin typeface="Calibri"/>
              </a:rPr>
              <a:t>no prescription acyclovir</a:t>
            </a:r>
            <a:br/>
            <a:r>
              <a:rPr b="false" i="false" strike="noStrike" sz="1200" u="none">
                <a:solidFill>
                  <a:srgbClr val="FFFFFF"/>
                </a:solidFill>
                <a:latin typeface="Calibri"/>
              </a:rPr>
              <a:t>acyclovir 800mg tablets</a:t>
            </a:r>
            <a:br/>
            <a:r>
              <a:rPr b="false" i="false" strike="noStrike" sz="1200" u="none">
                <a:solidFill>
                  <a:srgbClr val="FFFFFF"/>
                </a:solidFill>
                <a:latin typeface="Calibri"/>
              </a:rPr>
              <a:t>I also take Vitamin B, D, Fish oil and Flax seed</a:t>
            </a:r>
            <a:br/>
            <a:r>
              <a:rPr b="false" i="false" strike="noStrike" sz="1200" u="none">
                <a:solidFill>
                  <a:srgbClr val="FFFFFF"/>
                </a:solidFill>
                <a:latin typeface="Calibri"/>
              </a:rPr>
              <a:t>harga obat acyclovir 400 mg</a:t>
            </a:r>
            <a:br/>
            <a:r>
              <a:rPr b="false" i="false" strike="noStrike" sz="1200" u="none">
                <a:solidFill>
                  <a:srgbClr val="FFFFFF"/>
                </a:solidFill>
                <a:latin typeface="Calibri"/>
              </a:rPr>
              <a:t>De behandeling van acne is er een van lange adem dus verwacht niet te snel effect</a:t>
            </a:r>
            <a:br/>
            <a:r>
              <a:rPr b="false" i="false" strike="noStrike" sz="1200" u="none">
                <a:solidFill>
                  <a:srgbClr val="FFFFFF"/>
                </a:solidFill>
                <a:latin typeface="Calibri"/>
              </a:rPr>
              <a:t>buy acyclovir tablets u.k</a:t>
            </a:r>
            <a:br/>
            <a:r>
              <a:rPr b="false" i="false" strike="noStrike" sz="1200" u="none">
                <a:solidFill>
                  <a:srgbClr val="FFFFFF"/>
                </a:solidFill>
                <a:latin typeface="Calibri"/>
              </a:rPr>
              <a:t>acyclovir buy australia</a:t>
            </a:r>
            <a:br/>
            <a:r>
              <a:rPr b="false" i="false" strike="noStrike" sz="1200" u="none">
                <a:solidFill>
                  <a:srgbClr val="FFFFFF"/>
                </a:solidFill>
                <a:latin typeface="Calibri"/>
              </a:rPr>
              <a:t>can i buy acyclovir over the counter</a:t>
            </a:r>
            <a:br/>
            <a:r>
              <a:rPr b="false" i="false" strike="noStrike" sz="1200" u="none">
                <a:solidFill>
                  <a:srgbClr val="FFFFFF"/>
                </a:solidFill>
                <a:latin typeface="Calibri"/>
              </a:rPr>
              <a:t>acyclovir cost australia</a:t>
            </a:r>
            <a:br/>
            <a:r>
              <a:rPr b="false" i="false" strike="noStrike" sz="1200" u="none">
                <a:solidFill>
                  <a:srgbClr val="FFFFFF"/>
                </a:solidFill>
                <a:latin typeface="Calibri"/>
              </a:rPr>
              <a:t>I'm 18 I dont want to loose my sex drive or my boyfriend</a:t>
            </a:r>
            <a:br/>
            <a:r>
              <a:rPr b="false" i="false" strike="noStrike" sz="1200" u="none">
                <a:solidFill>
                  <a:srgbClr val="FFFFFF"/>
                </a:solidFill>
                <a:latin typeface="Calibri"/>
              </a:rPr>
              <a:t>acyclovir topical cream for shingles</a:t>
            </a:r>
            <a:br/>
            <a:r>
              <a:rPr b="false" i="false" strike="noStrike" sz="1200" u="none">
                <a:solidFill>
                  <a:srgbClr val="FFFFFF"/>
                </a:solidFill>
                <a:latin typeface="Calibri"/>
              </a:rPr>
              <a:t>acyclovir generic cost</a:t>
            </a:r>
            <a:br/>
            <a:r>
              <a:rPr b="false" i="false" strike="noStrike" sz="1200" u="none">
                <a:solidFill>
                  <a:srgbClr val="FFFFFF"/>
                </a:solidFill>
                <a:latin typeface="Calibri"/>
              </a:rPr>
              <a:t>how do i get a prescription for acyclovir</a:t>
            </a:r>
            <a:br/>
            <a:r>
              <a:rPr b="false" i="false" strike="noStrike" sz="1200" u="none">
                <a:solidFill>
                  <a:srgbClr val="FFFFFF"/>
                </a:solidFill>
                <a:latin typeface="Calibri"/>
              </a:rPr>
              <a:t>acyclovir 800 mg - 90 tabs</a:t>
            </a:r>
            <a:br/>
            <a:r>
              <a:rPr b="false" i="false" strike="noStrike" sz="1200" u="none">
                <a:solidFill>
                  <a:srgbClr val="FFFFFF"/>
                </a:solidFill>
                <a:latin typeface="Calibri"/>
              </a:rPr>
              <a:t>where to purchase acyclovir</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dosage for cold sore prevention</a:t>
            </a:r>
            <a:br/>
            <a:r>
              <a:rPr b="false" i="false" strike="noStrike" sz="1200" u="none">
                <a:solidFill>
                  <a:srgbClr val="FFFFFF"/>
                </a:solidFill>
                <a:latin typeface="Calibri"/>
              </a:rPr>
              <a:t>zovirax order online</a:t>
            </a:r>
            <a:br/>
            <a:r>
              <a:rPr b="false" i="false" strike="noStrike" sz="1200" u="none">
                <a:solidFill>
                  <a:srgbClr val="FFFFFF"/>
                </a:solidFill>
                <a:latin typeface="Calibri"/>
              </a:rPr>
              <a:t>non-prescription zovirax acyclovir</a:t>
            </a:r>
            <a:br/>
            <a:r>
              <a:rPr b="false" i="false" strike="noStrike" sz="1200" u="none">
                <a:solidFill>
                  <a:srgbClr val="FFFFFF"/>
                </a:solidFill>
                <a:latin typeface="Calibri"/>
              </a:rPr>
              <a:t>acyclovir cream</a:t>
            </a:r>
            <a:br/>
            <a:r>
              <a:rPr b="false" i="false" strike="noStrike" sz="1200" u="none">
                <a:solidFill>
                  <a:srgbClr val="FFFFFF"/>
                </a:solidFill>
                <a:latin typeface="Calibri"/>
              </a:rPr>
              <a:t>how effective is acyclovir cream for cold sores</a:t>
            </a:r>
            <a:br/>
            <a:r>
              <a:rPr b="false" i="false" strike="noStrike" sz="1200" u="none">
                <a:solidFill>
                  <a:srgbClr val="FFFFFF"/>
                </a:solidFill>
                <a:latin typeface="Calibri"/>
              </a:rPr>
              <a:t>That is why it is recommended that you use Noritate Cream during pregnancy only if it is considered safe by your doctor.</a:t>
            </a:r>
            <a:br/>
            <a:r>
              <a:rPr b="false" i="false" strike="noStrike" sz="1200" u="none">
                <a:solidFill>
                  <a:srgbClr val="FFFFFF"/>
                </a:solidFill>
                <a:latin typeface="Calibri"/>
              </a:rPr>
              <a:t>best price acyclovir</a:t>
            </a:r>
            <a:br/>
            <a:r>
              <a:rPr b="false" i="false" strike="noStrike" sz="1200" u="none">
                <a:solidFill>
                  <a:srgbClr val="FFFFFF"/>
                </a:solidFill>
                <a:latin typeface="Calibri"/>
              </a:rPr>
              <a:t>zovirax acyclovir cream 5</a:t>
            </a:r>
            <a:br/>
            <a:r>
              <a:rPr b="false" i="false" strike="noStrike" sz="1200" u="none">
                <a:solidFill>
                  <a:srgbClr val="FFFFFF"/>
                </a:solidFill>
                <a:latin typeface="Calibri"/>
              </a:rPr>
              <a:t>zovirax 800</a:t>
            </a:r>
            <a:br/>
            <a:r>
              <a:rPr b="false" i="false" strike="noStrike" sz="1200" u="none">
                <a:solidFill>
                  <a:srgbClr val="FFFFFF"/>
                </a:solidFill>
                <a:latin typeface="Calibri"/>
              </a:rPr>
              <a:t>Tedavi sresi: Akut enfeksiyonlarda, Bactrim'e oral olarak en az 5 gn veya hastalk belirtilerinin yok olmasndan 2 gn sonraya kadar devam edilmelidir</a:t>
            </a:r>
            <a:br/>
            <a:r>
              <a:rPr b="false" i="false" strike="noStrike" sz="1200" u="none">
                <a:solidFill>
                  <a:srgbClr val="FFFFFF"/>
                </a:solidFill>
                <a:latin typeface="Calibri"/>
              </a:rPr>
              <a:t>acyclovir 400 mg how often to take</a:t>
            </a:r>
            <a:br/>
            <a:r>
              <a:rPr b="false" i="false" strike="noStrike" sz="1200" u="none">
                <a:solidFill>
                  <a:srgbClr val="FFFFFF"/>
                </a:solidFill>
                <a:latin typeface="Calibri"/>
              </a:rPr>
              <a:t>buy acyclovir online uk</a:t>
            </a:r>
            <a:br/>
            <a:r>
              <a:rPr b="false" i="false" strike="noStrike" sz="1200" u="none">
                <a:solidFill>
                  <a:srgbClr val="FFFFFF"/>
                </a:solidFill>
                <a:latin typeface="Calibri"/>
              </a:rPr>
              <a:t>how to take acyclovir 800mg tablets</a:t>
            </a:r>
            <a:br/>
            <a:r>
              <a:rPr b="false" i="false" strike="noStrike" sz="1200" u="none">
                <a:solidFill>
                  <a:srgbClr val="FFFFFF"/>
                </a:solidFill>
                <a:latin typeface="Calibri"/>
              </a:rPr>
              <a:t>do you need a prescription for acyclovir</a:t>
            </a:r>
            <a:br/>
            <a:r>
              <a:rPr b="false" i="false" strike="noStrike" sz="1200" u="none">
                <a:solidFill>
                  <a:srgbClr val="FFFFFF"/>
                </a:solidFill>
                <a:latin typeface="Calibri"/>
              </a:rPr>
              <a:t>acyclovir buy canada</a:t>
            </a:r>
            <a:br/>
            <a:r>
              <a:rPr b="false" i="false" strike="noStrike" sz="1200" u="none">
                <a:solidFill>
                  <a:srgbClr val="FFFFFF"/>
                </a:solidFill>
                <a:latin typeface="Calibri"/>
              </a:rPr>
              <a:t>acyclovir zovirax 800 mg</a:t>
            </a:r>
            <a:br/>
            <a:r>
              <a:rPr b="false" i="false" strike="noStrike" sz="1200" u="none">
                <a:solidFill>
                  <a:srgbClr val="FFFFFF"/>
                </a:solidFill>
                <a:latin typeface="Calibri"/>
              </a:rPr>
              <a:t>Takahama was found to have a normal sperm count, and the sperm morphology and motility were normal</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tesco acyclovir cold sore cream</a:t>
            </a:r>
            <a:br/>
            <a:r>
              <a:rPr b="false" i="false" strike="noStrike" sz="1200" u="none">
                <a:solidFill>
                  <a:srgbClr val="FFFFFF"/>
                </a:solidFill>
                <a:latin typeface="Calibri"/>
              </a:rPr>
              <a:t>acyclovir 800 mg 5 times a day for shingles</a:t>
            </a:r>
            <a:br/>
            <a:r>
              <a:rPr b="false" i="false" strike="noStrike" sz="1200" u="none">
                <a:solidFill>
                  <a:srgbClr val="FFFFFF"/>
                </a:solidFill>
                <a:latin typeface="Calibri"/>
              </a:rPr>
              <a:t>This morning when I woke up I thought to myself: oh it's slowly healing</a:t>
            </a:r>
            <a:br/>
            <a:r>
              <a:rPr b="false" i="false" strike="noStrike" sz="1200" u="none">
                <a:solidFill>
                  <a:srgbClr val="FFFFFF"/>
                </a:solidFill>
                <a:latin typeface="Calibri"/>
              </a:rPr>
              <a:t>buy acyclovir ophthalmic ointment</a:t>
            </a:r>
            <a:br/>
            <a:r>
              <a:rPr b="false" i="false" strike="noStrike" sz="1200" u="none">
                <a:solidFill>
                  <a:srgbClr val="FFFFFF"/>
                </a:solidFill>
                <a:latin typeface="Calibri"/>
              </a:rPr>
              <a:t>order zovirax</a:t>
            </a:r>
            <a:br/>
            <a:r>
              <a:rPr b="false" i="false" strike="noStrike" sz="1200" u="none">
                <a:solidFill>
                  <a:srgbClr val="FFFFFF"/>
                </a:solidFill>
                <a:latin typeface="Calibri"/>
              </a:rPr>
              <a:t>buy acyclovir cream</a:t>
            </a:r>
            <a:br/>
            <a:r>
              <a:rPr b="false" i="false" strike="noStrike" sz="1200" u="none">
                <a:solidFill>
                  <a:srgbClr val="FFFFFF"/>
                </a:solidFill>
                <a:latin typeface="Calibri"/>
              </a:rPr>
              <a:t>acyclovir ointment 5 5g</a:t>
            </a:r>
            <a:br/>
            <a:r>
              <a:rPr b="false" i="false" strike="noStrike" sz="1200" u="none">
                <a:solidFill>
                  <a:srgbClr val="FFFFFF"/>
                </a:solidFill>
                <a:latin typeface="Calibri"/>
              </a:rPr>
              <a:t>acyclovir eye ointment bp 3 w/w</a:t>
            </a:r>
            <a:br/>
            <a:r>
              <a:rPr b="false" i="false" strike="noStrike" sz="1200" u="none">
                <a:solidFill>
                  <a:srgbClr val="FFFFFF"/>
                </a:solidFill>
                <a:latin typeface="Calibri"/>
              </a:rPr>
              <a:t>where can i buy acyclovir cream</a:t>
            </a:r>
            <a:br/>
            <a:r>
              <a:rPr b="false" i="false" strike="noStrike" sz="1200" u="none">
                <a:solidFill>
                  <a:srgbClr val="FFFFFF"/>
                </a:solidFill>
                <a:latin typeface="Calibri"/>
              </a:rPr>
              <a:t>I downloaded the picture to my laptop and started to examine it</a:t>
            </a:r>
            <a:br/>
            <a:r>
              <a:rPr b="false" i="false" strike="noStrike" sz="1200" u="none">
                <a:solidFill>
                  <a:srgbClr val="FFFFFF"/>
                </a:solidFill>
                <a:latin typeface="Calibri"/>
              </a:rPr>
              <a:t>where to buy acyclovir online</a:t>
            </a:r>
            <a:br/>
            <a:r>
              <a:rPr b="false" i="false" strike="noStrike" sz="1200" u="none">
                <a:solidFill>
                  <a:srgbClr val="FFFFFF"/>
                </a:solidFill>
                <a:latin typeface="Calibri"/>
              </a:rPr>
              <a:t>do you need a prescription to buy acyclovir</a:t>
            </a:r>
            <a:br/>
            <a:r>
              <a:rPr b="false" i="false" strike="noStrike" sz="1200" u="none">
                <a:solidFill>
                  <a:srgbClr val="FFFFFF"/>
                </a:solidFill>
                <a:latin typeface="Calibri"/>
              </a:rPr>
              <a:t>I dont see on the site where it says anything other than Johnson and Johnson Retin-a I will post again when I get the package</a:t>
            </a:r>
            <a:br/>
            <a:r>
              <a:rPr b="false" i="false" strike="noStrike" sz="1200" u="none">
                <a:solidFill>
                  <a:srgbClr val="FFFFFF"/>
                </a:solidFill>
                <a:latin typeface="Calibri"/>
              </a:rPr>
              <a:t>buy acyclovir 800</a:t>
            </a:r>
            <a:br/>
            <a:r>
              <a:rPr b="false" i="false" strike="noStrike" sz="1200" u="none">
                <a:solidFill>
                  <a:srgbClr val="FFFFFF"/>
                </a:solidFill>
                <a:latin typeface="Calibri"/>
              </a:rPr>
              <a:t>400 mg acyclovir cold sores</a:t>
            </a:r>
            <a:br/>
            <a:r>
              <a:rPr b="false" i="false" strike="noStrike" sz="1200" u="none">
                <a:solidFill>
                  <a:srgbClr val="FFFFFF"/>
                </a:solidFill>
                <a:latin typeface="Calibri"/>
              </a:rPr>
              <a:t>acyclovir cream 5 2g</a:t>
            </a:r>
            <a:br/>
            <a:r>
              <a:rPr b="false" i="false" strike="noStrike" sz="1200" u="none">
                <a:solidFill>
                  <a:srgbClr val="FFFFFF"/>
                </a:solidFill>
                <a:latin typeface="Calibri"/>
              </a:rPr>
              <a:t>how to take acyclovir 400mg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generic</a:t>
            </a:r>
            <a:br/>
            <a:r>
              <a:rPr b="false" i="false" strike="noStrike" sz="1200" u="none">
                <a:solidFill>
                  <a:srgbClr val="FFFFFF"/>
                </a:solidFill>
                <a:latin typeface="Calibri"/>
              </a:rPr>
              <a:t>Women&amp;rsquo;s ROGAINE Foam is clinically proven to regrow hair in 80% of women* who apply it once each day</a:t>
            </a:r>
            <a:br/>
            <a:r>
              <a:rPr b="false" i="false" strike="noStrike" sz="1200" u="none">
                <a:solidFill>
                  <a:srgbClr val="FFFFFF"/>
                </a:solidFill>
                <a:latin typeface="Calibri"/>
              </a:rPr>
              <a:t>acyclovir online no prescription</a:t>
            </a:r>
            <a:br/>
            <a:r>
              <a:rPr b="false" i="false" strike="noStrike" sz="1200" u="none">
                <a:solidFill>
                  <a:srgbClr val="FFFFFF"/>
                </a:solidFill>
                <a:latin typeface="Calibri"/>
              </a:rPr>
              <a:t>is it safe to buy acyclovir online</a:t>
            </a:r>
            <a:br/>
            <a:r>
              <a:rPr b="false" i="false" strike="noStrike" sz="1200" u="none">
                <a:solidFill>
                  <a:srgbClr val="FFFFFF"/>
                </a:solidFill>
                <a:latin typeface="Calibri"/>
              </a:rPr>
              <a:t>Dieses alles spricht fr eine relative Kumulation von Arzneistoffen, besonders solcher mit langer Halbwertszeit, im Organismus des Slings (17)</a:t>
            </a:r>
            <a:br/>
            <a:r>
              <a:rPr b="false" i="false" strike="noStrike" sz="1200" u="none">
                <a:solidFill>
                  <a:srgbClr val="FFFFFF"/>
                </a:solidFill>
                <a:latin typeface="Calibri"/>
              </a:rPr>
              <a:t>acyclovir topical cream over the counter</a:t>
            </a:r>
            <a:br/>
            <a:r>
              <a:rPr b="false" i="false" strike="noStrike" sz="1200" u="none">
                <a:solidFill>
                  <a:srgbClr val="FFFFFF"/>
                </a:solidFill>
                <a:latin typeface="Calibri"/>
              </a:rPr>
              <a:t>acyclovir generic manufacturers</a:t>
            </a:r>
            <a:br/>
            <a:r>
              <a:rPr b="false" i="false" strike="noStrike" sz="1200" u="none">
                <a:solidFill>
                  <a:srgbClr val="FFFFFF"/>
                </a:solidFill>
                <a:latin typeface="Calibri"/>
              </a:rPr>
              <a:t>acyclovir 400 mg tab ranbaxy</a:t>
            </a:r>
            <a:br/>
            <a:r>
              <a:rPr b="false" i="false" strike="noStrike" sz="1200" u="none">
                <a:solidFill>
                  <a:srgbClr val="FFFFFF"/>
                </a:solidFill>
                <a:latin typeface="Calibri"/>
              </a:rPr>
              <a:t>Libido is off, but hopefully that will return - actually, I'm very surprised that pristiq is working so well</a:t>
            </a:r>
            <a:br/>
            <a:r>
              <a:rPr b="false" i="false" strike="noStrike" sz="1200" u="none">
                <a:solidFill>
                  <a:srgbClr val="FFFFFF"/>
                </a:solidFill>
                <a:latin typeface="Calibri"/>
              </a:rPr>
              <a:t>acyclovir eye ointment spc</a:t>
            </a:r>
            <a:br/>
            <a:r>
              <a:rPr b="false" i="false" strike="noStrike" sz="1200" u="none">
                <a:solidFill>
                  <a:srgbClr val="FFFFFF"/>
                </a:solidFill>
                <a:latin typeface="Calibri"/>
              </a:rPr>
              <a:t>Pancreas insufficiency causes malnutrition</a:t>
            </a:r>
            <a:br/>
            <a:r>
              <a:rPr b="false" i="false" strike="noStrike" sz="1200" u="none">
                <a:solidFill>
                  <a:srgbClr val="FFFFFF"/>
                </a:solidFill>
                <a:latin typeface="Calibri"/>
              </a:rPr>
              <a:t>acyclovir 400 mg dose for cold sores</a:t>
            </a:r>
            <a:br/>
            <a:r>
              <a:rPr b="false" i="false" strike="noStrike" sz="1200" u="none">
                <a:solidFill>
                  <a:srgbClr val="FFFFFF"/>
                </a:solidFill>
                <a:latin typeface="Calibri"/>
              </a:rPr>
              <a:t>acyclovir high dose cold sores</a:t>
            </a:r>
            <a:br/>
            <a:r>
              <a:rPr b="false" i="false" strike="noStrike" sz="1200" u="none">
                <a:solidFill>
                  <a:srgbClr val="FFFFFF"/>
                </a:solidFill>
                <a:latin typeface="Calibri"/>
              </a:rPr>
              <a:t>zovirax acyclovir cream reviews</a:t>
            </a:r>
            <a:br/>
            <a:r>
              <a:rPr b="false" i="false" strike="noStrike" sz="1200" u="none">
                <a:solidFill>
                  <a:srgbClr val="FFFFFF"/>
                </a:solidFill>
                <a:latin typeface="Calibri"/>
              </a:rPr>
              <a:t>cheap zovirax</a:t>
            </a:r>
            <a:br/>
            <a:r>
              <a:rPr b="false" i="false" strike="noStrike" sz="1200" u="none">
                <a:solidFill>
                  <a:srgbClr val="FFFFFF"/>
                </a:solidFill>
                <a:latin typeface="Calibri"/>
              </a:rPr>
              <a:t>piumino moncler modello jura Los angeles pi ratchayant stagion dl politica dl finanza crtificato il ritorno dgli anni Ottanta</a:t>
            </a:r>
            <a:br/>
            <a:r>
              <a:rPr b="false" i="false" strike="noStrike" sz="1200" u="none">
                <a:solidFill>
                  <a:srgbClr val="FFFFFF"/>
                </a:solidFill>
                <a:latin typeface="Calibri"/>
              </a:rPr>
              <a:t>acyclovir cold sore dosage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zovirax cream</a:t>
            </a:r>
            <a:br/>
            <a:r>
              <a:rPr b="false" i="false" strike="noStrike" sz="1200" u="none">
                <a:solidFill>
                  <a:srgbClr val="FFFFFF"/>
                </a:solidFill>
                <a:latin typeface="Calibri"/>
              </a:rPr>
              <a:t>I did get a prescription for my second tube now because I thought buying a well known brand of retin-a would be more high quality that this generic stuff</a:t>
            </a:r>
            <a:br/>
            <a:r>
              <a:rPr b="false" i="false" strike="noStrike" sz="1200" u="none">
                <a:solidFill>
                  <a:srgbClr val="FFFFFF"/>
                </a:solidFill>
                <a:latin typeface="Calibri"/>
              </a:rPr>
              <a:t>acyclovir 800 mg dosage for shingles</a:t>
            </a:r>
            <a:br/>
            <a:r>
              <a:rPr b="false" i="false" strike="noStrike" sz="1200" u="none">
                <a:solidFill>
                  <a:srgbClr val="FFFFFF"/>
                </a:solidFill>
                <a:latin typeface="Calibri"/>
              </a:rPr>
              <a:t>buy acyclovir cream 5%</a:t>
            </a:r>
            <a:br/>
            <a:r>
              <a:rPr b="false" i="false" strike="noStrike" sz="1200" u="none">
                <a:solidFill>
                  <a:srgbClr val="FFFFFF"/>
                </a:solidFill>
                <a:latin typeface="Calibri"/>
              </a:rPr>
              <a:t>acyclovir buy online usa</a:t>
            </a:r>
            <a:br/>
            <a:r>
              <a:rPr b="false" i="false" strike="noStrike" sz="1200" u="none">
                <a:solidFill>
                  <a:srgbClr val="FFFFFF"/>
                </a:solidFill>
                <a:latin typeface="Calibri"/>
              </a:rPr>
              <a:t>Thank you for every other excellent post</a:t>
            </a:r>
            <a:br/>
            <a:r>
              <a:rPr b="false" i="false" strike="noStrike" sz="1200" u="none">
                <a:solidFill>
                  <a:srgbClr val="FFFFFF"/>
                </a:solidFill>
                <a:latin typeface="Calibri"/>
              </a:rPr>
              <a:t>acyclovir dose for cold sore outbreak</a:t>
            </a:r>
            <a:br/>
            <a:r>
              <a:rPr b="false" i="false" strike="noStrike" sz="1200" u="none">
                <a:solidFill>
                  <a:srgbClr val="FFFFFF"/>
                </a:solidFill>
                <a:latin typeface="Calibri"/>
              </a:rPr>
              <a:t>A: If you follow directions, it is a very safe drug, say central Florida dermatologists</a:t>
            </a:r>
            <a:br/>
            <a:r>
              <a:rPr b="false" i="false" strike="noStrike" sz="1200" u="none">
                <a:solidFill>
                  <a:srgbClr val="FFFFFF"/>
                </a:solidFill>
                <a:latin typeface="Calibri"/>
              </a:rPr>
              <a:t>purchase acyclovir 800 mg online</a:t>
            </a:r>
            <a:br/>
            <a:r>
              <a:rPr b="false" i="false" strike="noStrike" sz="1200" u="none">
                <a:solidFill>
                  <a:srgbClr val="FFFFFF"/>
                </a:solidFill>
                <a:latin typeface="Calibri"/>
              </a:rPr>
              <a:t>buy acyclovir online no prescription</a:t>
            </a:r>
            <a:br/>
            <a:r>
              <a:rPr b="false" i="false" strike="noStrike" sz="1200" u="none">
                <a:solidFill>
                  <a:srgbClr val="FFFFFF"/>
                </a:solidFill>
                <a:latin typeface="Calibri"/>
              </a:rPr>
              <a:t>It must still be examined by the Senate upper house but is unlikely to be modified before it enters law books.</a:t>
            </a:r>
            <a:br/>
            <a:r>
              <a:rPr b="false" i="false" strike="noStrike" sz="1200" u="none">
                <a:solidFill>
                  <a:srgbClr val="FFFFFF"/>
                </a:solidFill>
                <a:latin typeface="Calibri"/>
              </a:rPr>
              <a:t>acyclovir 200 mg capsule apo</a:t>
            </a:r>
            <a:br/>
            <a:r>
              <a:rPr b="false" i="false" strike="noStrike" sz="1200" u="none">
                <a:solidFill>
                  <a:srgbClr val="FFFFFF"/>
                </a:solidFill>
                <a:latin typeface="Calibri"/>
              </a:rPr>
              <a:t>There are some rare but serious side effects that can occur from taking this medication</a:t>
            </a:r>
            <a:br/>
            <a:r>
              <a:rPr b="false" i="false" strike="noStrike" sz="1200" u="none">
                <a:solidFill>
                  <a:srgbClr val="FFFFFF"/>
                </a:solidFill>
                <a:latin typeface="Calibri"/>
              </a:rPr>
              <a:t>acyclovir cream for cold sores reviews</a:t>
            </a:r>
            <a:br/>
            <a:r>
              <a:rPr b="false" i="false" strike="noStrike" sz="1200" u="none">
                <a:solidFill>
                  <a:srgbClr val="FFFFFF"/>
                </a:solidFill>
                <a:latin typeface="Calibri"/>
              </a:rPr>
              <a:t>activir acyclovir 5 cream</a:t>
            </a:r>
            <a:br/>
            <a:r>
              <a:rPr b="false" i="false" strike="noStrike" sz="1200" u="none">
                <a:solidFill>
                  <a:srgbClr val="FFFFFF"/>
                </a:solidFill>
                <a:latin typeface="Calibri"/>
              </a:rPr>
              <a:t>Macrobid (Nitrofurantoin) 100mg may cause your urine to turn dark yellow or brown in color</a:t>
            </a:r>
            <a:br/>
            <a:r>
              <a:rPr b="false" i="false" strike="noStrike" sz="1200" u="none">
                <a:solidFill>
                  <a:srgbClr val="FFFFFF"/>
                </a:solidFill>
                <a:latin typeface="Calibri"/>
              </a:rPr>
              <a:t>where to buy acyclovir ointment</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acyclovir online canada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2015-12-20T01:17:12+04:00</dcterms:created>
  <dcterms:modified xsi:type="dcterms:W3CDTF">2015-12-20T01:17:12+04:00</dcterms:modified>
  <dc:title>How Effective Is Acyclovir Cream For Cold Sores - Acyclovir 400 Mg How Often To Take</dc:title>
  <dc:description>Acyclovir 400mg for cold sores, ic acyclovir 400mg, buy acyclovir 800 mg cheap, buy acyclovir cream over the counter, acyclovir 800mg tablets, buy acyclovir ophthalmic ointment, purchase acyclovir 800 mg online</dc:description>
  <dc:subject>How Effective Is Acyclovir Cream For Cold Sores - Acyclovir 400 Mg How Often To Take</dc:subject>
  <cp:keywords>buy zovirax cream online, acyclovir topical rxlist, order acyclovir uk, acyclovir prescription required, buy acyclovir 800 mg cheap, order acyclovir oitment from canada, acyclovir 800 mg dispersible tablets, how do i get a prescription for acyclovir, buy acyclovir 800, is it safe to buy acyclovir online</cp:keywords>
  <cp:category/>
</cp:coreProperties>
</file>