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 <Relationship Id="rId17" Type="http://schemas.openxmlformats.org/officeDocument/2006/relationships/slide" Target="slides/slide1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841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842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843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844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845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846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847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848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849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850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851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852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853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854.jpg"/>
</Relationships>

</file>

<file path=ppt/slides/_rels/slide1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855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Differin 0.1 Gel Galderma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Nej, det finns inga behandlingar fr att bli lngre, svida man inte r medicinskt kortvxt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adapalene gel 0.1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online coupons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gel uk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Prozac has been shown to be an effective medication for short term use (less than 13 weeks) but has not been clinically tested for long term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cream price south africa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Pancreas insufficiency causes malnutrition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.3 gel rebate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gel for hormonal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why does differin make my skin oily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xp for cystic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generic differin as good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Remove card http://www.cafsowrag4development.org/do-my-essays-do-my-essays/ do my essays do my essays Judge Sean Lane, in U.S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xp gel 0.3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is unlike human scabies which gets worse and worse unless the condition is treated.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adapalene generic available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Desvenlafaxine controls depression, but does not cure 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adapalene gel 0.3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cream reviews makeupalley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adapalene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Armed with this knowledge, it is thought that this feature could eventually lead to the advancement of artificial intelligence, permitting a greater degree of sentience in man-made machinery.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.1 lotion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differin cream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adapalene cream 0.1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cream 0.1 w/w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adapalene differin gel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3 gel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Dose changes should occur at intervals of no more than one week.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adapalene gel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adapalene differin price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differin work on back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adapalene gel .1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adapalene benzoyl peroxide combination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differin cause cystic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differin have benzoyl peroxide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differin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fact, more than 33% of the women in this study stopped taking their medicine only 3 1/2 years after they started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gel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These conclusions were established with the help of clinical studies about Zoloft&amp;rsquo;s effectiveness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differin help cystic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differin 0.3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cream 0.1 adapalene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differin help oily skin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if you need additional relief, it's important to choose your pain medication wisely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lotion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most common type of warning is issued when there is a potentially serious adverse effect that must be carefully weighed against the potential benefit of the drug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cream 0.1 wrinkles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gel canada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differin gel work for wrinkles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cream/gel (adapalene)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adapalene cream o.1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When you take Zyban to help you stop smoking, you may continue to smoke for about 1 week after you start the medicine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cream 0.1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Den eneste bivirkningen jeg vet har kommet fra kuren er hrtap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3.0 gel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differin gel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differin gel singapore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sedative effects of these drugs can be potentially harmful, especially if your organism hasn&amp;rsquo;t built up tolerance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gel online bestellen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rate of musculoskeletal adverse reactions was consistently higher in the ciprofloxacin group compared to the control group across all age subgroups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for differin gel .3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coupons for differin gel 0.3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gel for mild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Hi, My mom 81 years old is on .25 mg when needed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adapalene gel 3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adapalene gel 0.1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differin cream 0.1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gel .3 coupons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which is better epiduo or differin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Tell that to everyone LIVING with a transplanted organ, who must take anti-rejection meds for the rest of their lives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for acne scars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Have you got any experience? essay service Federal officials have been engaged in intense negotiations with the teachers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0.1 gel galderma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cream manufacturer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MarkdownInterface implemented by both government official.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gel 0.1 30g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Undrar huruvida det r sant attCclenbuterol inte omfattas av Dopninglagen utan klassas som lkemedel? Sledes blir frsljningen olaglig men inte anvndningen likt efedrin svida det inte gller tvling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gel 0.3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 side effects addressing lifestyle issues such as soon as intercourse with an infected lover, t expect it to be, impress your wife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differin gel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for differin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Clinical trials of some of these medications in children are currently under way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there a generic differin gel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adapalene gel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Se recomienda no utilizar este preparado con otros medicamentos por va tica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adapalene gel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now have been given HIGH doses of PABA to decrease my Thyroid Anti-Bodies and I went through a Chelation iv and urine test to find out my Metals were way out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0 03 gel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.1 gel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differin gel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said I always wondered why you were so "cold".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adapalene benzoyl peroxide over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 company car personal loans phone Is Europe out of the woods? Certainly a number of key credit spreads, particularly in Spain and Italy, have narrowed substantially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coupon code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Estrogen-alone therapy has been associated with an increased risk of stroke and deep vein thrombosis (DVT)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acne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Words come slower, it&amp;#39;s harder to focus, memory is very dull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adapalene differin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0.3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 help clear up your infection, keep taking valacyclovir for the full time of treatment, even if your symptoms begin to clear up after a few days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adapalene gel 0.1 review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.03 gel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adapalene cream 0.1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Went back to the 'normal' me within a week.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xp 0.3 gel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When i reported such positive results with lamictal at 25 and 50 mgs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cream 1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even a few outbreaks can be psychologically distressing to some people.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acne differin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differin really work for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can also Call the Poison Control Center at 1-800-222-1222 to talk to a poison expert.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differin contain benzoyl peroxide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differin gel in the philippines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does differin adapalene gel do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back acne differin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acne getting worse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Removal of fine lines using Differin gel 0.1 generic, adapalene gel 0.1 is one of the popular home remedies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use differin adapalene gel 0.1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cream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can take a while for your periods and natural fertility to return after you stop using the injection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differin gel 0.1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cream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adapalene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gel 0.1 reviews for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kaze da nastavim terapiju sa Eracid (klaritromicin) 500 mg Zontop (pantoprazol)15 dana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cream coupons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that also goes for now - if your quality of life is low then this is something your onc should take seriously and come up with some other solutions.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gel 1 mg 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Tedavi sresi: Akut enfeksiyonlarda, Bactrim'e oral olarak en az 5 gn veya hastalk belirtilerinin yok olmasndan 2 gn sonraya kadar devam edilmelidir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03 gel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think the problem started when she starte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coupon rebate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 ever since July my face has seemed to have gone back to how it was before I was on the medication, but I have still continued to take the medication since then.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gel coupons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Have been taking Prozac for about 3 months now and due to the fact that I want to become pregnant, my LPN has decided to take me off my medications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adapalene cream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adapalene benzoyl peroxide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are considerable overlaps in the pain descriptors between nociceptive and neuropathic 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0.1 gel cmi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differin gel 0.3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I&amp;rsquo;m on 60 mg now, taken in 3 20mg capsules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adapalene benzoyl peroxide combination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 terbinafina no estecomendada en pacientes que presenten o hayan presentado en el pasado problemas hepcos.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adapalene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cream .1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 notice these or any other side effects after giving your pet a dose of Robaxin, take him to the vet immediately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acne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know he takes Xanax, sometimes adderal and that he also drinks excessively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cream 0.1 30g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adapalene benzoyl peroxide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0.3 gel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made my acne worse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acne medicine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.1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adapalene cream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Hi, I too can confirm that Wellbutrin is pro sexual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cream used for wrinkles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epiduo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works better differin or epiduo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adapalene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coupon card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For teething we used Gripe Water mostly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differin work for acne scars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All in all I have worked with 12 Dr&amp;rsquo;s in 3 states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buy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differin gel 0.3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adapalene gel 0.1 pantip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Ulmann A, Silvestre L, Chemama L, et al: Medical termination of early pregnancy with mifepristone (RU 486) followed by a prostaglandin analogue: Study in 16,369 women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differin .3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adapalene 0.1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adapalene 0.1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costco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gel .3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cream uk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it safe to buy differin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name for differin gel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differin gel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acne gel coupons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differin work for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Fortunately, they are the ones not suffering from extreme hair loss.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differin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Folgen kn meningitische Symptome mit hig neurologischen Spolgen sein (Letalit2 bis 6 Prozent)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.1 gel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differin gel good for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popularity because research on important count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gel 0.1 (adapalene)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differin gel 3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 going to see how i am in a week or two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cream making acne worse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price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gel 0.1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is best taken on an empty stomach as fatty food interferes with its absorption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adapalene cream 0.1 benefits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peritoneal dialysis, dialysis can be performed using isotonic sodium chloride solution as the dialysate.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will differin work for cystic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differin uk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Dry mouth, bit more lethargic (hard to get out of bed) but that&amp;#39;s it for symptoms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differin work for hormonal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differin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gel printable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xp review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adapalene .3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 are taking the liquid dose of Celexa be sure to use a special dose-measuring spoon or medicine cup, and not use a kitchen table spoon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switching from differin to epiduo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cream back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Keep in mind that it may take several weeks of application before the desired effects occur.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printable coupon for differin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good news is that generally the side effects of prednisone 10mg are temporary and not long lasting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printable coupons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gel online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I'd like to change some money topamax for migraines "We are running a small test of a unit on News Feed that displays topics currently trending on Facebook," a company spokesperson told CNET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gel .3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By preventing this, Famvir acyclovir reduces the severity of the symptoms and gives your body the time it needs to effectively suppress the virus more quickly.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adapalene differin philippines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differin gel fade acne scars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acne cream ingredients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cream canada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It&amp;rsquo;s not my opinion, also others comment on this negative effect on the name CANESTEN from BAYER Germany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generic differin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differin adapalene gel 0.1 work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 have found the NDT works best for her and are trying to level out to the right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using differin for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adapalene benzoyl peroxide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adapalene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lotion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adapalene gel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0 1 gel 30g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For cold sores and shingles, this medication will reduce painful symptoms and speed up your recovery time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adapalene gel .3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differin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Compare Epiduo before after pictures for better understanding of Epiduo gel, Epiduo cream, benzoyl peroxide cream, adapalene gel and cream, Differin gel and cream</a:t>
            </a:r>
            <a:b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differin gel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differin gel contain benzoyl peroxide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differin gel uk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2015-12-20T01:16:46+04:00</dcterms:created>
  <dcterms:modified xsi:type="dcterms:W3CDTF">2015-12-20T01:16:46+04:00</dcterms:modified>
  <dc:title>Coupons For Differin Gel 0.3 - Does Differin Work For Acne</dc:title>
  <dc:description>Adapalene gel .1, differin cost, differin adapalene gel, differin .1 reviews, differin cream used for wrinkles, differin gel .3 generic, differin gel printable coupon</dc:description>
  <dc:subject>Coupons For Differin Gel 0.3 - Does Differin Work For Acne</dc:subject>
  <cp:keywords>differin online coupons, differin gel uk buy, differin for acne scars, differin adapalene gel 0.1 review, differin cream 1 coupon, differin cream reviews, differin cream .1, switching from differin to epiduo, differin printable coupons, differin 0 1 gel 30g</cp:keywords>
  <cp:category/>
</cp:coreProperties>
</file>