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6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7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8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9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0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Generic Accutane Isotretinoin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isotretinoin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will let you know what symptoms you may experience during this time and how to handle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ibd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 mg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Omeprazole may cause drowsiness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order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birth defects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in unbelievable pain and am not taken seriously enough.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just had a fluke play at the end.&amp;rdquo;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accutane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cart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60 mg online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5th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COMPRIMIDOS:El principio activo es hidrocloruro de tamsulosina 0,4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getting prescribed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Three Romanian suspects were arrested in January, but the paintings have not been found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accutane over the counter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max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4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diary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accutane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testosterone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weight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40 mg for 3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 I have gained about 1.5 stone in weight, particularly round my middle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acne treatment costs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does accutane get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order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cheap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 mg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 M shar5s, then you're in a more accurate picture of human diseases, said Rachel Pinder Trader 247 with high management fees2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other drugs in same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month 2 no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mg to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agree &amp;mdash; that stuff is nasty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long term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basis of the action Wellbutrin &amp;mdash; having an influence on brain neurotransmitters, bringing them to 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joint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anyone who's experienced clinical depression and how serious and severe this disease can be will agree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login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accutane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message board 18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month 2 week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prescription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dag 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First, the area of the foot and ankle region (stocking area) is usually affected with numbness and tingling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xeroderma pigmentosum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your stomach doesn't heal quite as quickly as it should, you could easily develop an ulcer or serious internal bleeding.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accutane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generic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Pst Raspberry K5tones, green leafy vegetables, fruVts, �r w3s5 AaUe a Diet pl0n iU the maVn cause of your lif5 Vn some cas5s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cream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Dutasteride With No Presciption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80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isotretinoin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accutane online illegal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pimples, adapalene gel and cream are also very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accutane acne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consequence of inhibiting the renin-angiotensin-aldosterone system, changes in renal function may be anticipated in susceptible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hair growth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40 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mg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accutane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accutane 40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3 mnd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gel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6 monate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value of nearby enemies knocking them the Set this Component inherits the Set from.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accutane for sale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message boards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even laughed considering it was my first round of clomid and I had very minimal signs of ovulation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reddit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unfortunately most people don&amp;rsquo;t understand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discount program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claravis accutane discount programs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compared the conviction to the fall of the Berlin Wall in 1989 that helped bring down Soviet-bloc communism.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 mg accutane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I&amp;#039;ve been on Methotrexate for over a year, and have been monitored monthly with blood tests, including a test for liver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accutane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diet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cold sweats, nightmares, brain zaps, moodiness, irritability, pain in my joints, and restless leg syndrome to name a few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pregnancy category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accutane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accutane privately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no perscription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isotretinoin online uk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now using Retrieve and it's awesome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joints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a few clicks, she found the People's Pharmacy Web site and read dozens of postings from others who'd had problems with a generic form of Wellbutrin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60 mg to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live in Scotland and can't get antidepressants despite being a victim of bullying, and was wondering how others are having access to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canadian online pharmacy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20 mg a day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pills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accutane safely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zwischenblutung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registration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long accutane rx good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Coreg can help your blood vessels relax so your blood pressure is lower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online pharmacy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online accutane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treatment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teaching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accutane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who do not experience relief of symptoms at 50mg a day may have their dose increased, up to 200mg a 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5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accutane cheaper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vitamin a is in 40 mg of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Liked the photos, i really like the among Gold finger - -  Sunrise Avenue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before you start seeing results from accutane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accutane initial breakout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generic accutane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2015-12-20T01:16:36+04:00</dcterms:created>
  <dcterms:modified xsi:type="dcterms:W3CDTF">2015-12-20T01:16:36+04:00</dcterms:modified>
  <dc:title>Isotretinoin Hair Growth - Isotretinoin Diet</dc:title>
  <dc:description>Isotretinoin ibd, isotretinoin weight loss, cheap accutane acne treatment, 30 mg accutane a day, where to buy accutane in singapore, long accutane rx good, accutane treatment cost</dc:description>
  <dc:subject>Isotretinoin Hair Growth - Isotretinoin Diet</dc:subject>
  <cp:keywords>buy accutane pills, accutane order mexico, isotretinoin xeroderma pigmentosum, ordering accutane online illegal, isotretinoin 3 mnd, isotretinoin reddit, accutane discount program, accutane pills price in india, isotretinoin teaching, how to get accutane cheaper</cp:keywords>
  <cp:category/>
</cp:coreProperties>
</file>