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4.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Propecia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for hair loss reviews</a:t>
            </a:r>
            <a:br/>
            <a:r>
              <a:rPr b="false" i="false" strike="noStrike" sz="1200" u="none">
                <a:solidFill>
                  <a:srgbClr val="FFFFFF"/>
                </a:solidFill>
                <a:latin typeface="Calibri"/>
              </a:rPr>
              <a:t>propecia sale online</a:t>
            </a:r>
            <a:br/>
            <a:r>
              <a:rPr b="false" i="false" strike="noStrike" sz="1200" u="none">
                <a:solidFill>
                  <a:srgbClr val="FFFFFF"/>
                </a:solidFill>
                <a:latin typeface="Calibri"/>
              </a:rPr>
              <a:t>buy finasteride 5mg uk</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where to buy propecia in hong kong</a:t>
            </a:r>
            <a:br/>
            <a:r>
              <a:rPr b="false" i="false" strike="noStrike" sz="1200" u="none">
                <a:solidFill>
                  <a:srgbClr val="FFFFFF"/>
                </a:solidFill>
                <a:latin typeface="Calibri"/>
              </a:rPr>
              <a:t>This all came on as a result of being hypothyroid</a:t>
            </a:r>
            <a:br/>
            <a:r>
              <a:rPr b="false" i="false" strike="noStrike" sz="1200" u="none">
                <a:solidFill>
                  <a:srgbClr val="FFFFFF"/>
                </a:solidFill>
                <a:latin typeface="Calibri"/>
              </a:rPr>
              <a:t>propecia for sale nz</a:t>
            </a:r>
            <a:br/>
            <a:r>
              <a:rPr b="false" i="false" strike="noStrike" sz="1200" u="none">
                <a:solidFill>
                  <a:srgbClr val="FFFFFF"/>
                </a:solidFill>
                <a:latin typeface="Calibri"/>
              </a:rPr>
              <a:t>buy propecia defense</a:t>
            </a:r>
            <a:br/>
            <a:r>
              <a:rPr b="false" i="false" strike="noStrike" sz="1200" u="none">
                <a:solidFill>
                  <a:srgbClr val="FFFFFF"/>
                </a:solidFill>
                <a:latin typeface="Calibri"/>
              </a:rPr>
              <a:t>cheap finasteride 1mg</a:t>
            </a:r>
            <a:br/>
            <a:r>
              <a:rPr b="false" i="false" strike="noStrike" sz="1200" u="none">
                <a:solidFill>
                  <a:srgbClr val="FFFFFF"/>
                </a:solidFill>
                <a:latin typeface="Calibri"/>
              </a:rPr>
              <a:t>propecia for sale uk</a:t>
            </a:r>
            <a:br/>
            <a:r>
              <a:rPr b="false" i="false" strike="noStrike" sz="1200" u="none">
                <a:solidFill>
                  <a:srgbClr val="FFFFFF"/>
                </a:solidFill>
                <a:latin typeface="Calibri"/>
              </a:rPr>
              <a:t>After a cycle is over, the level of androgens in the body drop drastically</a:t>
            </a:r>
            <a:br/>
            <a:r>
              <a:rPr b="false" i="false" strike="noStrike" sz="1200" u="none">
                <a:solidFill>
                  <a:srgbClr val="FFFFFF"/>
                </a:solidFill>
                <a:latin typeface="Calibri"/>
              </a:rPr>
              <a:t>where can you buy propecia</a:t>
            </a:r>
            <a:br/>
            <a:r>
              <a:rPr b="false" i="false" strike="noStrike" sz="1200" u="none">
                <a:solidFill>
                  <a:srgbClr val="FFFFFF"/>
                </a:solidFill>
                <a:latin typeface="Calibri"/>
              </a:rPr>
              <a:t>We also do not provide coupons for Teva, Pimpal, Gallet, Adalene, Adeferin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bosley propecia coupon code</a:t>
            </a:r>
            <a:br/>
            <a:r>
              <a:rPr b="false" i="false" strike="noStrike" sz="1200" u="none">
                <a:solidFill>
                  <a:srgbClr val="FFFFFF"/>
                </a:solidFill>
                <a:latin typeface="Calibri"/>
              </a:rPr>
              <a:t>Your new, healthy cheap clindamycin gel dish can be an effective treatment and abstain from homosexual acts for five years, which will need to be used.</a:t>
            </a:r>
            <a:br/>
            <a:r>
              <a:rPr b="false" i="false" strike="noStrike" sz="1200" u="none">
                <a:solidFill>
                  <a:srgbClr val="FFFFFF"/>
                </a:solidFill>
                <a:latin typeface="Calibri"/>
              </a:rPr>
              <a:t>minoxidil 5 finasteride 1mg</a:t>
            </a:r>
            <a:br/>
            <a:r>
              <a:rPr b="false" i="false" strike="noStrike" sz="1200" u="none">
                <a:solidFill>
                  <a:srgbClr val="FFFFFF"/>
                </a:solidFill>
                <a:latin typeface="Calibri"/>
              </a:rPr>
              <a:t>purchase generic propecia</a:t>
            </a:r>
            <a:br/>
            <a:r>
              <a:rPr b="false" i="false" strike="noStrike" sz="1200" u="none">
                <a:solidFill>
                  <a:srgbClr val="FFFFFF"/>
                </a:solidFill>
                <a:latin typeface="Calibri"/>
              </a:rPr>
              <a:t>safe buy generic propecia online</a:t>
            </a:r>
            <a:br/>
            <a:r>
              <a:rPr b="false" i="false" strike="noStrike" sz="1200" u="none">
                <a:solidFill>
                  <a:srgbClr val="FFFFFF"/>
                </a:solidFill>
                <a:latin typeface="Calibri"/>
              </a:rPr>
              <a:t>propecia online forum</a:t>
            </a:r>
            <a:br/>
            <a:r>
              <a:rPr b="false" i="false" strike="noStrike" sz="1200" u="none">
                <a:solidFill>
                  <a:srgbClr val="FFFFFF"/>
                </a:solidFill>
                <a:latin typeface="Calibri"/>
              </a:rPr>
              <a:t>discount propecia australia</a:t>
            </a:r>
            <a:br/>
            <a:r>
              <a:rPr b="false" i="false" strike="noStrike" sz="1200" u="none">
                <a:solidFill>
                  <a:srgbClr val="FFFFFF"/>
                </a:solidFill>
                <a:latin typeface="Calibri"/>
              </a:rPr>
              <a:t>where to buy propecia forum</a:t>
            </a:r>
            <a:br/>
            <a:r>
              <a:rPr b="false" i="false" strike="noStrike" sz="1200" u="none">
                <a:solidFill>
                  <a:srgbClr val="FFFFFF"/>
                </a:solidFill>
                <a:latin typeface="Calibri"/>
              </a:rPr>
              <a:t>buy propecia 1mg online uk</a:t>
            </a:r>
            <a:br/>
            <a:r>
              <a:rPr b="false" i="false" strike="noStrike" sz="1200" u="none">
                <a:solidFill>
                  <a:srgbClr val="FFFFFF"/>
                </a:solidFill>
                <a:latin typeface="Calibri"/>
              </a:rPr>
              <a:t>finasteride 1 mg online pharmacy</a:t>
            </a:r>
            <a:br/>
            <a:r>
              <a:rPr b="false" i="false" strike="noStrike" sz="1200" u="none">
                <a:solidFill>
                  <a:srgbClr val="FFFFFF"/>
                </a:solidFill>
                <a:latin typeface="Calibri"/>
              </a:rPr>
              <a:t>cheap propecia online canada</a:t>
            </a:r>
            <a:br/>
            <a:r>
              <a:rPr b="false" i="false" strike="noStrike" sz="1200" u="none">
                <a:solidFill>
                  <a:srgbClr val="FFFFFF"/>
                </a:solidFill>
                <a:latin typeface="Calibri"/>
              </a:rPr>
              <a:t>generic finasteride 1mg</a:t>
            </a:r>
            <a:br/>
            <a:r>
              <a:rPr b="false" i="false" strike="noStrike" sz="1200" u="none">
                <a:solidFill>
                  <a:srgbClr val="FFFFFF"/>
                </a:solidFill>
                <a:latin typeface="Calibri"/>
              </a:rPr>
              <a:t>where can i purchase finasteride</a:t>
            </a:r>
            <a:br/>
            <a:r>
              <a:rPr b="false" i="false" strike="noStrike" sz="1200" u="none">
                <a:solidFill>
                  <a:srgbClr val="FFFFFF"/>
                </a:solidFill>
                <a:latin typeface="Calibri"/>
              </a:rPr>
              <a:t>generic finasteride 5mg hair loss</a:t>
            </a:r>
            <a:br/>
            <a:r>
              <a:rPr b="false" i="false" strike="noStrike" sz="1200" u="none">
                <a:solidFill>
                  <a:srgbClr val="FFFFFF"/>
                </a:solidFill>
                <a:latin typeface="Calibri"/>
              </a:rPr>
              <a:t>propecia finasteride price in india</a:t>
            </a:r>
            <a:br/>
            <a:r>
              <a:rPr b="false" i="false" strike="noStrike" sz="1200" u="none">
                <a:solidFill>
                  <a:srgbClr val="FFFFFF"/>
                </a:solidFill>
                <a:latin typeface="Calibri"/>
              </a:rPr>
              <a:t>propecia for hair loss does it work</a:t>
            </a:r>
            <a:br/>
            <a:r>
              <a:rPr b="false" i="false" strike="noStrike" sz="1200" u="none">
                <a:solidFill>
                  <a:srgbClr val="FFFFFF"/>
                </a:solidFill>
                <a:latin typeface="Calibri"/>
              </a:rPr>
              <a:t>Combination chemo such as the EMA-CO regimen is the standard treatment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finasteride 1mg uk</a:t>
            </a:r>
            <a:br/>
            <a:r>
              <a:rPr b="false" i="false" strike="noStrike" sz="1200" u="none">
                <a:solidFill>
                  <a:srgbClr val="FFFFFF"/>
                </a:solidFill>
                <a:latin typeface="Calibri"/>
              </a:rPr>
              <a:t>propecia hair loss talk</a:t>
            </a:r>
            <a:br/>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propecia price canada</a:t>
            </a:r>
            <a:br/>
            <a:r>
              <a:rPr b="false" i="false" strike="noStrike" sz="1200" u="none">
                <a:solidFill>
                  <a:srgbClr val="FFFFFF"/>
                </a:solidFill>
                <a:latin typeface="Calibri"/>
              </a:rPr>
              <a:t>where can i buy propecia in dubai</a:t>
            </a:r>
            <a:br/>
            <a:r>
              <a:rPr b="false" i="false" strike="noStrike" sz="1200" u="none">
                <a:solidFill>
                  <a:srgbClr val="FFFFFF"/>
                </a:solidFill>
                <a:latin typeface="Calibri"/>
              </a:rPr>
              <a:t>Isotretinoin, a retinoid, is available as Accutane (isotretinoin) in 10-mg, 20-mg and 40-mg soft gelatin capsules for oral administration</a:t>
            </a:r>
            <a:br/>
            <a:r>
              <a:rPr b="false" i="false" strike="noStrike" sz="1200" u="none">
                <a:solidFill>
                  <a:srgbClr val="FFFFFF"/>
                </a:solidFill>
                <a:latin typeface="Calibri"/>
              </a:rPr>
              <a:t>ยำ finasteride 5 mg ยี่ห้อ proscar</a:t>
            </a:r>
            <a:br/>
            <a:r>
              <a:rPr b="false" i="false" strike="noStrike" sz="1200" u="none">
                <a:solidFill>
                  <a:srgbClr val="FFFFFF"/>
                </a:solidFill>
                <a:latin typeface="Calibri"/>
              </a:rPr>
              <a:t>cheapest place to buy propecia uk</a:t>
            </a:r>
            <a:br/>
            <a:r>
              <a:rPr b="false" i="false" strike="noStrike" sz="1200" u="none">
                <a:solidFill>
                  <a:srgbClr val="FFFFFF"/>
                </a:solidFill>
                <a:latin typeface="Calibri"/>
              </a:rPr>
              <a:t>propecia dosage</a:t>
            </a:r>
            <a:br/>
            <a:r>
              <a:rPr b="false" i="false" strike="noStrike" sz="1200" u="none">
                <a:solidFill>
                  <a:srgbClr val="FFFFFF"/>
                </a:solidFill>
                <a:latin typeface="Calibri"/>
              </a:rPr>
              <a:t>walmart pharmacy propecia price</a:t>
            </a:r>
            <a:br/>
            <a:r>
              <a:rPr b="false" i="false" strike="noStrike" sz="1200" u="none">
                <a:solidFill>
                  <a:srgbClr val="FFFFFF"/>
                </a:solidFill>
                <a:latin typeface="Calibri"/>
              </a:rPr>
              <a:t>where can you buy generic propecia</a:t>
            </a:r>
            <a:br/>
            <a:r>
              <a:rPr b="false" i="false" strike="noStrike" sz="1200" u="none">
                <a:solidFill>
                  <a:srgbClr val="FFFFFF"/>
                </a:solidFill>
                <a:latin typeface="Calibri"/>
              </a:rPr>
              <a:t>cheap generic propecia uk</a:t>
            </a:r>
            <a:br/>
            <a:r>
              <a:rPr b="false" i="false" strike="noStrike" sz="1200" u="none">
                <a:solidFill>
                  <a:srgbClr val="FFFFFF"/>
                </a:solidFill>
                <a:latin typeface="Calibri"/>
              </a:rPr>
              <a:t>is generic finasteride as good as propecia</a:t>
            </a:r>
            <a:br/>
            <a:r>
              <a:rPr b="false" i="false" strike="noStrike" sz="1200" u="none">
                <a:solidFill>
                  <a:srgbClr val="FFFFFF"/>
                </a:solidFill>
                <a:latin typeface="Calibri"/>
              </a:rPr>
              <a:t>I am supposed to get the IUI tomorrow and I got a trigger shot today since I haven&amp;#39;t got the surge yet</a:t>
            </a:r>
            <a:br/>
            <a:r>
              <a:rPr b="false" i="false" strike="noStrike" sz="1200" u="none">
                <a:solidFill>
                  <a:srgbClr val="FFFFFF"/>
                </a:solidFill>
                <a:latin typeface="Calibri"/>
              </a:rPr>
              <a:t>where can i buy propecia in canada</a:t>
            </a:r>
            <a:br/>
            <a:r>
              <a:rPr b="false" i="false" strike="noStrike" sz="1200" u="none">
                <a:solidFill>
                  <a:srgbClr val="FFFFFF"/>
                </a:solidFill>
                <a:latin typeface="Calibri"/>
              </a:rPr>
              <a:t>where is the best place to buy propecia in the uk</a:t>
            </a:r>
            <a:br/>
            <a:r>
              <a:rPr b="false" i="false" strike="noStrike" sz="1200" u="none">
                <a:solidFill>
                  <a:srgbClr val="FFFFFF"/>
                </a:solidFill>
                <a:latin typeface="Calibri"/>
              </a:rPr>
              <a:t>generic propecia cost at walmart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proscar finasteride 5 mg ฼ำคำ</a:t>
            </a:r>
            <a:br/>
            <a:r>
              <a:rPr b="false" i="false" strike="noStrike" sz="1200" u="none">
                <a:solidFill>
                  <a:srgbClr val="FFFFFF"/>
                </a:solidFill>
                <a:latin typeface="Calibri"/>
              </a:rPr>
              <a:t>Withdrawal symptoms, including jitteriness, tremor, and seizures, have been reported in neonates whose mothers had taken clomipramine until delivery</a:t>
            </a:r>
            <a:br/>
            <a:r>
              <a:rPr b="false" i="false" strike="noStrike" sz="1200" u="none">
                <a:solidFill>
                  <a:srgbClr val="FFFFFF"/>
                </a:solidFill>
                <a:latin typeface="Calibri"/>
              </a:rPr>
              <a:t>buy propecia online india</a:t>
            </a:r>
            <a:br/>
            <a:r>
              <a:rPr b="false" i="false" strike="noStrike" sz="1200" u="none">
                <a:solidFill>
                  <a:srgbClr val="FFFFFF"/>
                </a:solidFill>
                <a:latin typeface="Calibri"/>
              </a:rPr>
              <a:t>If you ask me to tell you about my dream last night, I can describe it to you in great details</a:t>
            </a:r>
            <a:br/>
            <a:r>
              <a:rPr b="false" i="false" strike="noStrike" sz="1200" u="none">
                <a:solidFill>
                  <a:srgbClr val="FFFFFF"/>
                </a:solidFill>
                <a:latin typeface="Calibri"/>
              </a:rPr>
              <a:t>cheapest propecia 1mg</a:t>
            </a:r>
            <a:br/>
            <a:r>
              <a:rPr b="false" i="false" strike="noStrike" sz="1200" u="none">
                <a:solidFill>
                  <a:srgbClr val="FFFFFF"/>
                </a:solidFill>
                <a:latin typeface="Calibri"/>
              </a:rPr>
              <a:t>Don&amp;rsquo;t hesitate to Call 911 if it starts to knock you out.</a:t>
            </a:r>
            <a:br/>
            <a:r>
              <a:rPr b="false" i="false" strike="noStrike" sz="1200" u="none">
                <a:solidFill>
                  <a:srgbClr val="FFFFFF"/>
                </a:solidFill>
                <a:latin typeface="Calibri"/>
              </a:rPr>
              <a:t>propecia cost walgreens</a:t>
            </a:r>
            <a:br/>
            <a:r>
              <a:rPr b="false" i="false" strike="noStrike" sz="1200" u="none">
                <a:solidFill>
                  <a:srgbClr val="FFFFFF"/>
                </a:solidFill>
                <a:latin typeface="Calibri"/>
              </a:rPr>
              <a:t>They say I have thyroiditis but I feel fine</a:t>
            </a:r>
            <a:br/>
            <a:r>
              <a:rPr b="false" i="false" strike="noStrike" sz="1200" u="none">
                <a:solidFill>
                  <a:srgbClr val="FFFFFF"/>
                </a:solidFill>
                <a:latin typeface="Calibri"/>
              </a:rPr>
              <a:t>buy cheap propecia online no prescription</a:t>
            </a:r>
            <a:br/>
            <a:r>
              <a:rPr b="false" i="false" strike="noStrike" sz="1200" u="none">
                <a:solidFill>
                  <a:srgbClr val="FFFFFF"/>
                </a:solidFill>
                <a:latin typeface="Calibri"/>
              </a:rPr>
              <a:t>Don&amp;rsquo;t hesitate to Call 911 if it starts to knock you out.</a:t>
            </a:r>
            <a:br/>
            <a:r>
              <a:rPr b="false" i="false" strike="noStrike" sz="1200" u="none">
                <a:solidFill>
                  <a:srgbClr val="FFFFFF"/>
                </a:solidFill>
                <a:latin typeface="Calibri"/>
              </a:rPr>
              <a:t>que es minoxidil 5 y finasteride 1mg</a:t>
            </a:r>
            <a:br/>
            <a:r>
              <a:rPr b="false" i="false" strike="noStrike" sz="1200" u="none">
                <a:solidFill>
                  <a:srgbClr val="FFFFFF"/>
                </a:solidFill>
                <a:latin typeface="Calibri"/>
              </a:rPr>
              <a:t>Google  happens to be a be employed in progress in fact it is clear this really is gonna evolve into a very efficient platform to tackle Facebook</a:t>
            </a:r>
            <a:br/>
            <a:r>
              <a:rPr b="false" i="false" strike="noStrike" sz="1200" u="none">
                <a:solidFill>
                  <a:srgbClr val="FFFFFF"/>
                </a:solidFill>
                <a:latin typeface="Calibri"/>
              </a:rPr>
              <a:t>generic finasteride 1mg reviews</a:t>
            </a:r>
            <a:br/>
            <a:r>
              <a:rPr b="false" i="false" strike="noStrike" sz="1200" u="none">
                <a:solidFill>
                  <a:srgbClr val="FFFFFF"/>
                </a:solidFill>
                <a:latin typeface="Calibri"/>
              </a:rPr>
              <a:t>buy generic propecia uk</a:t>
            </a:r>
            <a:br/>
            <a:r>
              <a:rPr b="false" i="false" strike="noStrike" sz="1200" u="none">
                <a:solidFill>
                  <a:srgbClr val="FFFFFF"/>
                </a:solidFill>
                <a:latin typeface="Calibri"/>
              </a:rPr>
              <a:t>safe place to buy propecia online</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proscar finasteride 5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propecia canada pharmacy</a:t>
            </a:r>
            <a:br/>
            <a:r>
              <a:rPr b="false" i="false" strike="noStrike" sz="1200" u="none">
                <a:solidFill>
                  <a:srgbClr val="FFFFFF"/>
                </a:solidFill>
                <a:latin typeface="Calibri"/>
              </a:rPr>
              <a:t>Recurrent thrush can be controlled in most women using doses of oral antifungals combined with topical treatments</a:t>
            </a:r>
            <a:br/>
            <a:r>
              <a:rPr b="false" i="false" strike="noStrike" sz="1200" u="none">
                <a:solidFill>
                  <a:srgbClr val="FFFFFF"/>
                </a:solidFill>
                <a:latin typeface="Calibri"/>
              </a:rPr>
              <a:t>buy propecia cheap online uk</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finasteride online 1mg</a:t>
            </a:r>
            <a:br/>
            <a:r>
              <a:rPr b="false" i="false" strike="noStrike" sz="1200" u="none">
                <a:solidFill>
                  <a:srgbClr val="FFFFFF"/>
                </a:solidFill>
                <a:latin typeface="Calibri"/>
              </a:rPr>
              <a:t>order finasteride uk</a:t>
            </a:r>
            <a:br/>
            <a:r>
              <a:rPr b="false" i="false" strike="noStrike" sz="1200" u="none">
                <a:solidFill>
                  <a:srgbClr val="FFFFFF"/>
                </a:solidFill>
                <a:latin typeface="Calibri"/>
              </a:rPr>
              <a:t>order propecia online australia</a:t>
            </a:r>
            <a:br/>
            <a:r>
              <a:rPr b="false" i="false" strike="noStrike" sz="1200" u="none">
                <a:solidFill>
                  <a:srgbClr val="FFFFFF"/>
                </a:solidFill>
                <a:latin typeface="Calibri"/>
              </a:rPr>
              <a:t>cheap finasteride</a:t>
            </a:r>
            <a:br/>
            <a:r>
              <a:rPr b="false" i="false" strike="noStrike" sz="1200" u="none">
                <a:solidFill>
                  <a:srgbClr val="FFFFFF"/>
                </a:solidFill>
                <a:latin typeface="Calibri"/>
              </a:rPr>
              <a:t>where to buy propecia</a:t>
            </a:r>
            <a:br/>
            <a:r>
              <a:rPr b="false" i="false" strike="noStrike" sz="1200" u="none">
                <a:solidFill>
                  <a:srgbClr val="FFFFFF"/>
                </a:solidFill>
                <a:latin typeface="Calibri"/>
              </a:rPr>
              <a:t>propecia merck online</a:t>
            </a:r>
            <a:br/>
            <a:r>
              <a:rPr b="false" i="false" strike="noStrike" sz="1200" u="none">
                <a:solidFill>
                  <a:srgbClr val="FFFFFF"/>
                </a:solidFill>
                <a:latin typeface="Calibri"/>
              </a:rPr>
              <a:t>generic finasteride 1mg buy</a:t>
            </a:r>
            <a:br/>
            <a:r>
              <a:rPr b="false" i="false" strike="noStrike" sz="1200" u="none">
                <a:solidFill>
                  <a:srgbClr val="FFFFFF"/>
                </a:solidFill>
                <a:latin typeface="Calibri"/>
              </a:rPr>
              <a:t>where do you buy your propecia</a:t>
            </a:r>
            <a:br/>
            <a:r>
              <a:rPr b="false" i="false" strike="noStrike" sz="1200" u="none">
                <a:solidFill>
                  <a:srgbClr val="FFFFFF"/>
                </a:solidFill>
                <a:latin typeface="Calibri"/>
              </a:rPr>
              <a:t>propecia for hair loss at temples</a:t>
            </a:r>
            <a:br/>
            <a:r>
              <a:rPr b="false" i="false" strike="noStrike" sz="1200" u="none">
                <a:solidFill>
                  <a:srgbClr val="FFFFFF"/>
                </a:solidFill>
                <a:latin typeface="Calibri"/>
              </a:rPr>
              <a:t>generic finasteride 1mg walmart</a:t>
            </a:r>
            <a:br/>
            <a:r>
              <a:rPr b="false" i="false" strike="noStrike" sz="1200" u="none">
                <a:solidFill>
                  <a:srgbClr val="FFFFFF"/>
                </a:solidFill>
                <a:latin typeface="Calibri"/>
              </a:rPr>
              <a:t>should i increase my propecia dosage</a:t>
            </a:r>
            <a:br/>
            <a:r>
              <a:rPr b="false" i="false" strike="noStrike" sz="1200" u="none">
                <a:solidFill>
                  <a:srgbClr val="FFFFFF"/>
                </a:solidFill>
                <a:latin typeface="Calibri"/>
              </a:rPr>
              <a:t>Smanjuje otok sluzokoe u zglobu i upalu</a:t>
            </a:r>
            <a:br/>
            <a:r>
              <a:rPr b="false" i="false" strike="noStrike" sz="1200" u="none">
                <a:solidFill>
                  <a:srgbClr val="FFFFFF"/>
                </a:solidFill>
                <a:latin typeface="Calibri"/>
              </a:rPr>
              <a:t>finasteride online pharmacy canada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canada no prescription</a:t>
            </a:r>
            <a:br/>
            <a:r>
              <a:rPr b="false" i="false" strike="noStrike" sz="1200" u="none">
                <a:solidFill>
                  <a:srgbClr val="FFFFFF"/>
                </a:solidFill>
                <a:latin typeface="Calibri"/>
              </a:rPr>
              <a:t>When the number reaches 020, it is time to call the doctor for a refill</a:t>
            </a:r>
            <a:br/>
            <a:r>
              <a:rPr b="false" i="false" strike="noStrike" sz="1200" u="none">
                <a:solidFill>
                  <a:srgbClr val="FFFFFF"/>
                </a:solidFill>
                <a:latin typeface="Calibri"/>
              </a:rPr>
              <a:t>propecia canada shoppers drug mart</a:t>
            </a:r>
            <a:br/>
            <a:r>
              <a:rPr b="false" i="false" strike="noStrike" sz="1200" u="none">
                <a:solidFill>
                  <a:srgbClr val="FFFFFF"/>
                </a:solidFill>
                <a:latin typeface="Calibri"/>
              </a:rPr>
              <a:t>propecia sales uk</a:t>
            </a:r>
            <a:br/>
            <a:r>
              <a:rPr b="false" i="false" strike="noStrike" sz="1200" u="none">
                <a:solidFill>
                  <a:srgbClr val="FFFFFF"/>
                </a:solidFill>
                <a:latin typeface="Calibri"/>
              </a:rPr>
              <a:t>Cerebrovascular figure and principles of extracranial ultrasonography touching generic 500mg naproxen overnight delivery</a:t>
            </a:r>
            <a:br/>
            <a:r>
              <a:rPr b="false" i="false" strike="noStrike" sz="1200" u="none">
                <a:solidFill>
                  <a:srgbClr val="FFFFFF"/>
                </a:solidFill>
                <a:latin typeface="Calibri"/>
              </a:rPr>
              <a:t>order propecia online no prescription</a:t>
            </a:r>
            <a:br/>
            <a:r>
              <a:rPr b="false" i="false" strike="noStrike" sz="1200" u="none">
                <a:solidFill>
                  <a:srgbClr val="FFFFFF"/>
                </a:solidFill>
                <a:latin typeface="Calibri"/>
              </a:rPr>
              <a:t>ordering propecia from canada</a:t>
            </a:r>
            <a:br/>
            <a:r>
              <a:rPr b="false" i="false" strike="noStrike" sz="1200" u="none">
                <a:solidFill>
                  <a:srgbClr val="FFFFFF"/>
                </a:solidFill>
                <a:latin typeface="Calibri"/>
              </a:rPr>
              <a:t>I take it in the morning because it's a mood lifter</a:t>
            </a:r>
            <a:br/>
            <a:r>
              <a:rPr b="false" i="false" strike="noStrike" sz="1200" u="none">
                <a:solidFill>
                  <a:srgbClr val="FFFFFF"/>
                </a:solidFill>
                <a:latin typeface="Calibri"/>
              </a:rPr>
              <a:t>generic finasteride walmart</a:t>
            </a:r>
            <a:br/>
            <a:r>
              <a:rPr b="false" i="false" strike="noStrike" sz="1200" u="none">
                <a:solidFill>
                  <a:srgbClr val="FFFFFF"/>
                </a:solidFill>
                <a:latin typeface="Calibri"/>
              </a:rPr>
              <a:t>legit websites to buy propecia</a:t>
            </a:r>
            <a:br/>
            <a:r>
              <a:rPr b="false" i="false" strike="noStrike" sz="1200" u="none">
                <a:solidFill>
                  <a:srgbClr val="FFFFFF"/>
                </a:solidFill>
                <a:latin typeface="Calibri"/>
              </a:rPr>
              <a:t>propecia propak coupon</a:t>
            </a:r>
            <a:br/>
            <a:r>
              <a:rPr b="false" i="false" strike="noStrike" sz="1200" u="none">
                <a:solidFill>
                  <a:srgbClr val="FFFFFF"/>
                </a:solidFill>
                <a:latin typeface="Calibri"/>
              </a:rPr>
              <a:t>he weighs around 250lb and is toke 1 1/2 of 2mg yesterday and again today</a:t>
            </a:r>
            <a:br/>
            <a:r>
              <a:rPr b="false" i="false" strike="noStrike" sz="1200" u="none">
                <a:solidFill>
                  <a:srgbClr val="FFFFFF"/>
                </a:solidFill>
                <a:latin typeface="Calibri"/>
              </a:rPr>
              <a:t>generic propecia for sale</a:t>
            </a:r>
            <a:br/>
            <a:r>
              <a:rPr b="false" i="false" strike="noStrike" sz="1200" u="none">
                <a:solidFill>
                  <a:srgbClr val="FFFFFF"/>
                </a:solidFill>
                <a:latin typeface="Calibri"/>
              </a:rPr>
              <a:t>Genelde SMZ'n fetal konsantrasyonu anne kanna oranla daha dk, TM konsantrasyonu ise benzerdir</a:t>
            </a:r>
            <a:br/>
            <a:r>
              <a:rPr b="false" i="false" strike="noStrike" sz="1200" u="none">
                <a:solidFill>
                  <a:srgbClr val="FFFFFF"/>
                </a:solidFill>
                <a:latin typeface="Calibri"/>
              </a:rPr>
              <a:t>can i buy propecia over the counter uk</a:t>
            </a:r>
            <a:br/>
            <a:r>
              <a:rPr b="false" i="false" strike="noStrike" sz="1200" u="none">
                <a:solidFill>
                  <a:srgbClr val="FFFFFF"/>
                </a:solidFill>
                <a:latin typeface="Calibri"/>
              </a:rPr>
              <a:t>Women taking estrogen are strongly advised not to smoke.</a:t>
            </a:r>
            <a:br/>
            <a:r>
              <a:rPr b="false" i="false" strike="noStrike" sz="1200" u="none">
                <a:solidFill>
                  <a:srgbClr val="FFFFFF"/>
                </a:solidFill>
                <a:latin typeface="Calibri"/>
              </a:rPr>
              <a:t>propecia 1mg tablets uk</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True phimosis is when scar tissue is present in the distalforeskin and this prevents retraction</a:t>
            </a:r>
            <a:br/>
            <a:r>
              <a:rPr b="false" i="false" strike="noStrike" sz="1200" u="none">
                <a:solidFill>
                  <a:srgbClr val="FFFFFF"/>
                </a:solidFill>
                <a:latin typeface="Calibri"/>
              </a:rPr>
              <a:t>propecia tablets price in india</a:t>
            </a:r>
            <a:br/>
            <a:r>
              <a:rPr b="false" i="false" strike="noStrike" sz="1200" u="none">
                <a:solidFill>
                  <a:srgbClr val="FFFFFF"/>
                </a:solidFill>
                <a:latin typeface="Calibri"/>
              </a:rPr>
              <a:t>Sin embargo, trata de asegurarte de que sea realmente Misoprostol y no una falsificacin de la medicina.</a:t>
            </a:r>
            <a:br/>
            <a:r>
              <a:rPr b="false" i="false" strike="noStrike" sz="1200" u="none">
                <a:solidFill>
                  <a:srgbClr val="FFFFFF"/>
                </a:solidFill>
                <a:latin typeface="Calibri"/>
              </a:rPr>
              <a:t>can you buy propecia in the uk</a:t>
            </a:r>
            <a:br/>
            <a:r>
              <a:rPr b="false" i="false" strike="noStrike" sz="1200" u="none">
                <a:solidFill>
                  <a:srgbClr val="FFFFFF"/>
                </a:solidFill>
                <a:latin typeface="Calibri"/>
              </a:rPr>
              <a:t>purchase finasteride propecia</a:t>
            </a:r>
            <a:br/>
            <a:r>
              <a:rPr b="false" i="false" strike="noStrike" sz="1200" u="none">
                <a:solidFill>
                  <a:srgbClr val="FFFFFF"/>
                </a:solidFill>
                <a:latin typeface="Calibri"/>
              </a:rPr>
              <a:t>where can i buy propecia in india</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order finasteride online uk</a:t>
            </a:r>
            <a:br/>
            <a:r>
              <a:rPr b="false" i="false" strike="noStrike" sz="1200" u="none">
                <a:solidFill>
                  <a:srgbClr val="FFFFFF"/>
                </a:solidFill>
                <a:latin typeface="Calibri"/>
              </a:rPr>
              <a:t>Amitraz dips and Mitaban (also organophosphates), and lime sulfur dips (Lymdip) have also been used effectively</a:t>
            </a:r>
            <a:br/>
            <a:r>
              <a:rPr b="false" i="false" strike="noStrike" sz="1200" u="none">
                <a:solidFill>
                  <a:srgbClr val="FFFFFF"/>
                </a:solidFill>
                <a:latin typeface="Calibri"/>
              </a:rPr>
              <a:t>propecia private prescription cost</a:t>
            </a:r>
            <a:br/>
            <a:r>
              <a:rPr b="false" i="false" strike="noStrike" sz="1200" u="none">
                <a:solidFill>
                  <a:srgbClr val="FFFFFF"/>
                </a:solidFill>
                <a:latin typeface="Calibri"/>
              </a:rPr>
              <a:t>generic propecia review</a:t>
            </a:r>
            <a:br/>
            <a:r>
              <a:rPr b="false" i="false" strike="noStrike" sz="1200" u="none">
                <a:solidFill>
                  <a:srgbClr val="FFFFFF"/>
                </a:solidFill>
                <a:latin typeface="Calibri"/>
              </a:rPr>
              <a:t>online propecia prices</a:t>
            </a:r>
            <a:br/>
            <a:r>
              <a:rPr b="false" i="false" strike="noStrike" sz="1200" u="none">
                <a:solidFill>
                  <a:srgbClr val="FFFFFF"/>
                </a:solidFill>
                <a:latin typeface="Calibri"/>
              </a:rPr>
              <a:t>propecia making hair loss worse</a:t>
            </a:r>
            <a:br/>
            <a:r>
              <a:rPr b="false" i="false" strike="noStrike" sz="1200" u="none">
                <a:solidFill>
                  <a:srgbClr val="FFFFFF"/>
                </a:solidFill>
                <a:latin typeface="Calibri"/>
              </a:rPr>
              <a:t>buy finasteride online canada</a:t>
            </a:r>
            <a:br/>
            <a:r>
              <a:rPr b="false" i="false" strike="noStrike" sz="1200" u="none">
                <a:solidFill>
                  <a:srgbClr val="FFFFFF"/>
                </a:solidFill>
                <a:latin typeface="Calibri"/>
              </a:rPr>
              <a:t>propecia website</a:t>
            </a:r>
            <a:br/>
            <a:r>
              <a:rPr b="false" i="false" strike="noStrike" sz="1200" u="none">
                <a:solidFill>
                  <a:srgbClr val="FFFFFF"/>
                </a:solidFill>
                <a:latin typeface="Calibri"/>
              </a:rPr>
              <a:t>Every time someone in this house starts coughing or sniffling, I start downing the ACV, and the bug seems to pass right over me</a:t>
            </a:r>
            <a:br/>
            <a:r>
              <a:rPr b="false" i="false" strike="noStrike" sz="1200" u="none">
                <a:solidFill>
                  <a:srgbClr val="FFFFFF"/>
                </a:solidFill>
                <a:latin typeface="Calibri"/>
              </a:rPr>
              <a:t>propecia online pharmacy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buy propecia amazon</a:t>
            </a:r>
            <a:br/>
            <a:r>
              <a:rPr b="false" i="false" strike="noStrike" sz="1200" u="none">
                <a:solidFill>
                  <a:srgbClr val="FFFFFF"/>
                </a:solidFill>
                <a:latin typeface="Calibri"/>
              </a:rPr>
              <a:t>And they regularly go to them and take all of their medicine</a:t>
            </a:r>
            <a:br/>
            <a:r>
              <a:rPr b="false" i="false" strike="noStrike" sz="1200" u="none">
                <a:solidFill>
                  <a:srgbClr val="FFFFFF"/>
                </a:solidFill>
                <a:latin typeface="Calibri"/>
              </a:rPr>
              <a:t>otc drugs such as propecia</a:t>
            </a:r>
            <a:br/>
            <a:r>
              <a:rPr b="false" i="false" strike="noStrike" sz="1200" u="none">
                <a:solidFill>
                  <a:srgbClr val="FFFFFF"/>
                </a:solidFill>
                <a:latin typeface="Calibri"/>
              </a:rPr>
              <a:t>buy propecia online canada</a:t>
            </a:r>
            <a:br/>
            <a:r>
              <a:rPr b="false" i="false" strike="noStrike" sz="1200" u="none">
                <a:solidFill>
                  <a:srgbClr val="FFFFFF"/>
                </a:solidFill>
                <a:latin typeface="Calibri"/>
              </a:rPr>
              <a:t>http://www.endoftherainbowmerchandise.com/B,Obtain the next Ferragamo Store in your position today</a:t>
            </a:r>
            <a:br/>
            <a:r>
              <a:rPr b="false" i="false" strike="noStrike" sz="1200" u="none">
                <a:solidFill>
                  <a:srgbClr val="FFFFFF"/>
                </a:solidFill>
                <a:latin typeface="Calibri"/>
              </a:rPr>
              <a:t>propecia discount program</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where to buy propecia online no prescription</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buy propecia cheapest</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propecia price uk</a:t>
            </a:r>
            <a:br/>
            <a:r>
              <a:rPr b="false" i="false" strike="noStrike" sz="1200" u="none">
                <a:solidFill>
                  <a:srgbClr val="FFFFFF"/>
                </a:solidFill>
                <a:latin typeface="Calibri"/>
              </a:rPr>
              <a:t>where is the best place to buy propecia online</a:t>
            </a:r>
            <a:br/>
            <a:r>
              <a:rPr b="false" i="false" strike="noStrike" sz="1200" u="none">
                <a:solidFill>
                  <a:srgbClr val="FFFFFF"/>
                </a:solidFill>
                <a:latin typeface="Calibri"/>
              </a:rPr>
              <a:t>generic proscar (5mg finasteride)</a:t>
            </a:r>
            <a:br/>
            <a:r>
              <a:rPr b="false" i="false" strike="noStrike" sz="1200" u="none">
                <a:solidFill>
                  <a:srgbClr val="FFFFFF"/>
                </a:solidFill>
                <a:latin typeface="Calibri"/>
              </a:rPr>
              <a:t>Also, what happens if one of those eggs splits then I could end up with triplets or four even</a:t>
            </a:r>
            <a:br/>
            <a:r>
              <a:rPr b="false" i="false" strike="noStrike" sz="1200" u="none">
                <a:solidFill>
                  <a:srgbClr val="FFFFFF"/>
                </a:solidFill>
                <a:latin typeface="Calibri"/>
              </a:rPr>
              <a:t>generic finasteride 1mg price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would just lie there wide awake, my thoughts racing</a:t>
            </a:r>
            <a:br/>
            <a:r>
              <a:rPr b="false" i="false" strike="noStrike" sz="1200" u="none">
                <a:solidFill>
                  <a:srgbClr val="FFFFFF"/>
                </a:solidFill>
                <a:latin typeface="Calibri"/>
              </a:rPr>
              <a:t>buy propecia online consultation</a:t>
            </a:r>
            <a:br/>
            <a:r>
              <a:rPr b="false" i="false" strike="noStrike" sz="1200" u="none">
                <a:solidFill>
                  <a:srgbClr val="FFFFFF"/>
                </a:solidFill>
                <a:latin typeface="Calibri"/>
              </a:rPr>
              <a:t>propecia half dose results</a:t>
            </a:r>
            <a:br/>
            <a:r>
              <a:rPr b="false" i="false" strike="noStrike" sz="1200" u="none">
                <a:solidFill>
                  <a:srgbClr val="FFFFFF"/>
                </a:solidFill>
                <a:latin typeface="Calibri"/>
              </a:rPr>
              <a:t>buy propecia online from canada</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buy cheap propecia canada</a:t>
            </a:r>
            <a:br/>
            <a:r>
              <a:rPr b="false" i="false" strike="noStrike" sz="1200" u="none">
                <a:solidFill>
                  <a:srgbClr val="FFFFFF"/>
                </a:solidFill>
                <a:latin typeface="Calibri"/>
              </a:rPr>
              <a:t>propecia tablets australia</a:t>
            </a:r>
            <a:br/>
            <a:r>
              <a:rPr b="false" i="false" strike="noStrike" sz="1200" u="none">
                <a:solidFill>
                  <a:srgbClr val="FFFFFF"/>
                </a:solidFill>
                <a:latin typeface="Calibri"/>
              </a:rPr>
              <a:t>buy generic propecia australia</a:t>
            </a:r>
            <a:br/>
            <a:r>
              <a:rPr b="false" i="false" strike="noStrike" sz="1200" u="none">
                <a:solidFill>
                  <a:srgbClr val="FFFFFF"/>
                </a:solidFill>
                <a:latin typeface="Calibri"/>
              </a:rPr>
              <a:t>propecia for sale online</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buy generic finasteride 1mg</a:t>
            </a:r>
            <a:br/>
            <a:r>
              <a:rPr b="false" i="false" strike="noStrike" sz="1200" u="none">
                <a:solidFill>
                  <a:srgbClr val="FFFFFF"/>
                </a:solidFill>
                <a:latin typeface="Calibri"/>
              </a:rPr>
              <a:t>how much does a propecia prescription cost</a:t>
            </a:r>
            <a:br/>
            <a:r>
              <a:rPr b="false" i="false" strike="noStrike" sz="1200" u="none">
                <a:solidFill>
                  <a:srgbClr val="FFFFFF"/>
                </a:solidFill>
                <a:latin typeface="Calibri"/>
              </a:rPr>
              <a:t>buy propecia online forum</a:t>
            </a:r>
            <a:br/>
            <a:r>
              <a:rPr b="false" i="false" strike="noStrike" sz="1200" u="none">
                <a:solidFill>
                  <a:srgbClr val="FFFFFF"/>
                </a:solidFill>
                <a:latin typeface="Calibri"/>
              </a:rPr>
              <a:t>quitting propecia cold turkey</a:t>
            </a:r>
            <a:br/>
            <a:r>
              <a:rPr b="false" i="false" strike="noStrike" sz="1200" u="none">
                <a:solidFill>
                  <a:srgbClr val="FFFFFF"/>
                </a:solidFill>
                <a:latin typeface="Calibri"/>
              </a:rPr>
              <a:t>order propecia online usa</a:t>
            </a:r>
            <a:br/>
            <a:r>
              <a:rPr b="false" i="false" strike="noStrike" sz="1200" u="none">
                <a:solidFill>
                  <a:srgbClr val="FFFFFF"/>
                </a:solidFill>
                <a:latin typeface="Calibri"/>
              </a:rPr>
              <a:t>propecia uk results</a:t>
            </a:r>
            <a:br/>
            <a:r>
              <a:rPr b="false" i="false" strike="noStrike" sz="1200" u="none">
                <a:solidFill>
                  <a:srgbClr val="FFFFFF"/>
                </a:solidFill>
                <a:latin typeface="Calibri"/>
              </a:rPr>
              <a:t>where can i buy propecia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propecia uk</a:t>
            </a:r>
            <a:br/>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how much does propecia cost in canada</a:t>
            </a:r>
            <a:br/>
            <a:r>
              <a:rPr b="false" i="false" strike="noStrike" sz="1200" u="none">
                <a:solidFill>
                  <a:srgbClr val="FFFFFF"/>
                </a:solidFill>
                <a:latin typeface="Calibri"/>
              </a:rPr>
              <a:t>Comparison of the angiotensin converting enzyme inhibitor enalapril in patients with essential hypertension</a:t>
            </a:r>
            <a:br/>
            <a:r>
              <a:rPr b="false" i="false" strike="noStrike" sz="1200" u="none">
                <a:solidFill>
                  <a:srgbClr val="FFFFFF"/>
                </a:solidFill>
                <a:latin typeface="Calibri"/>
              </a:rPr>
              <a:t>generic propecia walgreens</a:t>
            </a:r>
            <a:br/>
            <a:r>
              <a:rPr b="false" i="false" strike="noStrike" sz="1200" u="none">
                <a:solidFill>
                  <a:srgbClr val="FFFFFF"/>
                </a:solidFill>
                <a:latin typeface="Calibri"/>
              </a:rPr>
              <a:t>buy propecia 5mg uk</a:t>
            </a:r>
            <a:br/>
            <a:r>
              <a:rPr b="false" i="false" strike="noStrike" sz="1200" u="none">
                <a:solidFill>
                  <a:srgbClr val="FFFFFF"/>
                </a:solidFill>
                <a:latin typeface="Calibri"/>
              </a:rPr>
              <a:t>I went to Walmart to pick up a prescription a doctor filled for me</a:t>
            </a:r>
            <a:br/>
            <a:r>
              <a:rPr b="false" i="false" strike="noStrike" sz="1200" u="none">
                <a:solidFill>
                  <a:srgbClr val="FFFFFF"/>
                </a:solidFill>
                <a:latin typeface="Calibri"/>
              </a:rPr>
              <a:t>buying propecia online safe</a:t>
            </a:r>
            <a:br/>
            <a:r>
              <a:rPr b="false" i="false" strike="noStrike" sz="1200" u="none">
                <a:solidFill>
                  <a:srgbClr val="FFFFFF"/>
                </a:solidFill>
                <a:latin typeface="Calibri"/>
              </a:rPr>
              <a:t>propecia for sale australia</a:t>
            </a:r>
            <a:br/>
            <a:r>
              <a:rPr b="false" i="false" strike="noStrike" sz="1200" u="none">
                <a:solidFill>
                  <a:srgbClr val="FFFFFF"/>
                </a:solidFill>
                <a:latin typeface="Calibri"/>
              </a:rPr>
              <a:t>buy propecia cheap online</a:t>
            </a:r>
            <a:br/>
            <a:r>
              <a:rPr b="false" i="false" strike="noStrike" sz="1200" u="none">
                <a:solidFill>
                  <a:srgbClr val="FFFFFF"/>
                </a:solidFill>
                <a:latin typeface="Calibri"/>
              </a:rPr>
              <a:t>We all have Bv inside us it&amp;#39;s natural something has upset your balance it could be diet too much sweet stuff or carbs etc and that has allowed the Bv to multiply</a:t>
            </a:r>
            <a:br/>
            <a:r>
              <a:rPr b="false" i="false" strike="noStrike" sz="1200" u="none">
                <a:solidFill>
                  <a:srgbClr val="FFFFFF"/>
                </a:solidFill>
                <a:latin typeface="Calibri"/>
              </a:rPr>
              <a:t>does costco sell propecia</a:t>
            </a:r>
            <a:br/>
            <a:r>
              <a:rPr b="false" i="false" strike="noStrike" sz="1200" u="none">
                <a:solidFill>
                  <a:srgbClr val="FFFFFF"/>
                </a:solidFill>
                <a:latin typeface="Calibri"/>
              </a:rPr>
              <a:t>In the other case, a 28-year-old woman developed feelings of aggression and threatened a teenage boy.</a:t>
            </a:r>
            <a:br/>
            <a:r>
              <a:rPr b="false" i="false" strike="noStrike" sz="1200" u="none">
                <a:solidFill>
                  <a:srgbClr val="FFFFFF"/>
                </a:solidFill>
                <a:latin typeface="Calibri"/>
              </a:rPr>
              <a:t>cheap propecia no prescription</a:t>
            </a:r>
            <a:br/>
            <a:r>
              <a:rPr b="false" i="false" strike="noStrike" sz="1200" u="none">
                <a:solidFill>
                  <a:srgbClr val="FFFFFF"/>
                </a:solidFill>
                <a:latin typeface="Calibri"/>
              </a:rPr>
              <a:t>cheapest pharmacy to buy propecia</a:t>
            </a:r>
            <a:br/>
            <a:r>
              <a:rPr b="false" i="false" strike="noStrike" sz="1200" u="none">
                <a:solidFill>
                  <a:srgbClr val="FFFFFF"/>
                </a:solidFill>
                <a:latin typeface="Calibri"/>
              </a:rPr>
              <a:t>propecia canada price</a:t>
            </a:r>
            <a:br/>
            <a:r>
              <a:rPr b="false" i="false" strike="noStrike" sz="1200" u="none">
                <a:solidFill>
                  <a:srgbClr val="FFFFFF"/>
                </a:solidFill>
                <a:latin typeface="Calibri"/>
              </a:rPr>
              <a:t>propecia over the counter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miss taking doxazosin for a few days, you may need to restart treatment at the low dose and gradually increase your dose again</a:t>
            </a:r>
            <a:br/>
            <a:r>
              <a:rPr b="false" i="false" strike="noStrike" sz="1200" u="none">
                <a:solidFill>
                  <a:srgbClr val="FFFFFF"/>
                </a:solidFill>
                <a:latin typeface="Calibri"/>
              </a:rPr>
              <a:t>propecia online pharmacy forum</a:t>
            </a:r>
            <a:br/>
            <a:r>
              <a:rPr b="false" i="false" strike="noStrike" sz="1200" u="none">
                <a:solidFill>
                  <a:srgbClr val="FFFFFF"/>
                </a:solidFill>
                <a:latin typeface="Calibri"/>
              </a:rPr>
              <a:t>Had to take sleeping pills everynight I was on it to fall asleep</a:t>
            </a:r>
            <a:br/>
            <a:r>
              <a:rPr b="false" i="false" strike="noStrike" sz="1200" u="none">
                <a:solidFill>
                  <a:srgbClr val="FFFFFF"/>
                </a:solidFill>
                <a:latin typeface="Calibri"/>
              </a:rPr>
              <a:t>where do you buy propecia</a:t>
            </a:r>
            <a:br/>
            <a:r>
              <a:rPr b="false" i="false" strike="noStrike" sz="1200" u="none">
                <a:solidFill>
                  <a:srgbClr val="FFFFFF"/>
                </a:solidFill>
                <a:latin typeface="Calibri"/>
              </a:rPr>
              <a:t>gaurenteed approval payday loan The rise of this new, celebrity CEO represented a profound change in corporate America0Dand one that was supposed to make things better</a:t>
            </a:r>
            <a:br/>
            <a:r>
              <a:rPr b="false" i="false" strike="noStrike" sz="1200" u="none">
                <a:solidFill>
                  <a:srgbClr val="FFFFFF"/>
                </a:solidFill>
                <a:latin typeface="Calibri"/>
              </a:rPr>
              <a:t>buy propecia uk boots</a:t>
            </a:r>
            <a:br/>
            <a:r>
              <a:rPr b="false" i="false" strike="noStrike" sz="1200" u="none">
                <a:solidFill>
                  <a:srgbClr val="FFFFFF"/>
                </a:solidFill>
                <a:latin typeface="Calibri"/>
              </a:rPr>
              <a:t>buy cheap finasteride uk</a:t>
            </a:r>
            <a:br/>
            <a:r>
              <a:rPr b="false" i="false" strike="noStrike" sz="1200" u="none">
                <a:solidFill>
                  <a:srgbClr val="FFFFFF"/>
                </a:solidFill>
                <a:latin typeface="Calibri"/>
              </a:rPr>
              <a:t>generic propecia</a:t>
            </a:r>
            <a:br/>
            <a:r>
              <a:rPr b="false" i="false" strike="noStrike" sz="1200" u="none">
                <a:solidFill>
                  <a:srgbClr val="FFFFFF"/>
                </a:solidFill>
                <a:latin typeface="Calibri"/>
              </a:rPr>
              <a:t>can you buy propecia canada</a:t>
            </a:r>
            <a:br/>
            <a:r>
              <a:rPr b="false" i="false" strike="noStrike" sz="1200" u="none">
                <a:solidFill>
                  <a:srgbClr val="FFFFFF"/>
                </a:solidFill>
                <a:latin typeface="Calibri"/>
              </a:rPr>
              <a:t>where can i buy propecia cheap</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buy propecia 1mg uk</a:t>
            </a:r>
            <a:br/>
            <a:r>
              <a:rPr b="false" i="false" strike="noStrike" sz="1200" u="none">
                <a:solidFill>
                  <a:srgbClr val="FFFFFF"/>
                </a:solidFill>
                <a:latin typeface="Calibri"/>
              </a:rPr>
              <a:t>An allergic reaction will present with symptoms such as facial swelling, including swelling of the lips, mouth, tongue, or throat</a:t>
            </a:r>
            <a:br/>
            <a:r>
              <a:rPr b="false" i="false" strike="noStrike" sz="1200" u="none">
                <a:solidFill>
                  <a:srgbClr val="FFFFFF"/>
                </a:solidFill>
                <a:latin typeface="Calibri"/>
              </a:rPr>
              <a:t>can you get propecia on prescription in the uk</a:t>
            </a:r>
            <a:br/>
            <a:r>
              <a:rPr b="false" i="false" strike="noStrike" sz="1200" u="none">
                <a:solidFill>
                  <a:srgbClr val="FFFFFF"/>
                </a:solidFill>
                <a:latin typeface="Calibri"/>
              </a:rPr>
              <a:t>generic finasteride price</a:t>
            </a:r>
            <a:br/>
            <a:r>
              <a:rPr b="false" i="false" strike="noStrike" sz="1200" u="none">
                <a:solidFill>
                  <a:srgbClr val="FFFFFF"/>
                </a:solidFill>
                <a:latin typeface="Calibri"/>
              </a:rPr>
              <a:t>generic finasteride results</a:t>
            </a:r>
            <a:br/>
            <a:r>
              <a:rPr b="false" i="false" strike="noStrike" sz="1200" u="none">
                <a:solidFill>
                  <a:srgbClr val="FFFFFF"/>
                </a:solidFill>
                <a:latin typeface="Calibri"/>
              </a:rPr>
              <a:t>propecia merck buy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buy propecia 5mg online</a:t>
            </a:r>
            <a:br/>
            <a:r>
              <a:rPr b="false" i="false" strike="noStrike" sz="1200" u="none">
                <a:solidFill>
                  <a:srgbClr val="FFFFFF"/>
                </a:solidFill>
                <a:latin typeface="Calibri"/>
              </a:rPr>
              <a:t>online pharmacy propecia no prescription</a:t>
            </a:r>
            <a:br/>
            <a:r>
              <a:rPr b="false" i="false" strike="noStrike" sz="1200" u="none">
                <a:solidFill>
                  <a:srgbClr val="FFFFFF"/>
                </a:solidFill>
                <a:latin typeface="Calibri"/>
              </a:rPr>
              <a:t>buy generic propecia no-prescription</a:t>
            </a:r>
            <a:br/>
            <a:r>
              <a:rPr b="false" i="false" strike="noStrike" sz="1200" u="none">
                <a:solidFill>
                  <a:srgbClr val="FFFFFF"/>
                </a:solidFill>
                <a:latin typeface="Calibri"/>
              </a:rPr>
              <a:t>propecia finasteride price philippines</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order propecia india</a:t>
            </a:r>
            <a:br/>
            <a:r>
              <a:rPr b="false" i="false" strike="noStrike" sz="1200" u="none">
                <a:solidFill>
                  <a:srgbClr val="FFFFFF"/>
                </a:solidFill>
                <a:latin typeface="Calibri"/>
              </a:rPr>
              <a:t>propecia cost 2014</a:t>
            </a:r>
            <a:br/>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propecia online canada pharmacy</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buy generic propecia online</a:t>
            </a:r>
            <a:br/>
            <a:r>
              <a:rPr b="false" i="false" strike="noStrike" sz="1200" u="none">
                <a:solidFill>
                  <a:srgbClr val="FFFFFF"/>
                </a:solidFill>
                <a:latin typeface="Calibri"/>
              </a:rPr>
              <a:t>mail order finasteride</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how much does propecia cost uk</a:t>
            </a:r>
            <a:br/>
            <a:r>
              <a:rPr b="false" i="false" strike="noStrike" sz="1200" u="none">
                <a:solidFill>
                  <a:srgbClr val="FFFFFF"/>
                </a:solidFill>
                <a:latin typeface="Calibri"/>
              </a:rPr>
              <a:t>comprar finasteride 1mg online</a:t>
            </a:r>
            <a:br/>
            <a:r>
              <a:rPr b="false" i="false" strike="noStrike" sz="1200" u="none">
                <a:solidFill>
                  <a:srgbClr val="FFFFFF"/>
                </a:solidFill>
                <a:latin typeface="Calibri"/>
              </a:rPr>
              <a:t>buy finasteride 1mg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tablets</a:t>
            </a:r>
            <a:br/>
            <a:r>
              <a:rPr b="false" i="false" strike="noStrike" sz="1200" u="none">
                <a:solidFill>
                  <a:srgbClr val="FFFFFF"/>
                </a:solidFill>
                <a:latin typeface="Calibri"/>
              </a:rPr>
              <a:t>propecia coupon walmart</a:t>
            </a:r>
            <a:br/>
            <a:r>
              <a:rPr b="false" i="false" strike="noStrike" sz="1200" u="none">
                <a:solidFill>
                  <a:srgbClr val="FFFFFF"/>
                </a:solidFill>
                <a:latin typeface="Calibri"/>
              </a:rPr>
              <a:t>I had to wait til I got my period (Nov</a:t>
            </a:r>
            <a:br/>
            <a:r>
              <a:rPr b="false" i="false" strike="noStrike" sz="1200" u="none">
                <a:solidFill>
                  <a:srgbClr val="FFFFFF"/>
                </a:solidFill>
                <a:latin typeface="Calibri"/>
              </a:rPr>
              <a:t>propecia hair loss worse</a:t>
            </a:r>
            <a:br/>
            <a:r>
              <a:rPr b="false" i="false" strike="noStrike" sz="1200" u="none">
                <a:solidFill>
                  <a:srgbClr val="FFFFFF"/>
                </a:solidFill>
                <a:latin typeface="Calibri"/>
              </a:rPr>
              <a:t>order propecia online cheap</a:t>
            </a:r>
            <a:br/>
            <a:r>
              <a:rPr b="false" i="false" strike="noStrike" sz="1200" u="none">
                <a:solidFill>
                  <a:srgbClr val="FFFFFF"/>
                </a:solidFill>
                <a:latin typeface="Calibri"/>
              </a:rPr>
              <a:t>propecia or rogaine for frontal hair loss</a:t>
            </a:r>
            <a:br/>
            <a:r>
              <a:rPr b="false" i="false" strike="noStrike" sz="1200" u="none">
                <a:solidFill>
                  <a:srgbClr val="FFFFFF"/>
                </a:solidFill>
                <a:latin typeface="Calibri"/>
              </a:rPr>
              <a:t>cheap propecia 5mg</a:t>
            </a:r>
            <a:br/>
            <a:r>
              <a:rPr b="false" i="false" strike="noStrike" sz="1200" u="none">
                <a:solidFill>
                  <a:srgbClr val="FFFFFF"/>
                </a:solidFill>
                <a:latin typeface="Calibri"/>
              </a:rPr>
              <a:t>finasteride online india</a:t>
            </a:r>
            <a:br/>
            <a:r>
              <a:rPr b="false" i="false" strike="noStrike" sz="1200" u="none">
                <a:solidFill>
                  <a:srgbClr val="FFFFFF"/>
                </a:solidFill>
                <a:latin typeface="Calibri"/>
              </a:rPr>
              <a:t>proscar finasteride 5 mg precio</a:t>
            </a:r>
            <a:br/>
            <a:r>
              <a:rPr b="false" i="false" strike="noStrike" sz="1200" u="none">
                <a:solidFill>
                  <a:srgbClr val="FFFFFF"/>
                </a:solidFill>
                <a:latin typeface="Calibri"/>
              </a:rPr>
              <a:t>order propecia australia</a:t>
            </a:r>
            <a:br/>
            <a:r>
              <a:rPr b="false" i="false" strike="noStrike" sz="1200" u="none">
                <a:solidFill>
                  <a:srgbClr val="FFFFFF"/>
                </a:solidFill>
                <a:latin typeface="Calibri"/>
              </a:rPr>
              <a:t>order propecia cheap</a:t>
            </a:r>
            <a:br/>
            <a:r>
              <a:rPr b="false" i="false" strike="noStrike" sz="1200" u="none">
                <a:solidFill>
                  <a:srgbClr val="FFFFFF"/>
                </a:solidFill>
                <a:latin typeface="Calibri"/>
              </a:rPr>
              <a:t>I think I need 2 grams (8 pills) for the first 11.5 hr flight, and another 2 mgs (8 pills) for the second flight of 3 hrs (this one is short, but ten times more claustrophobic)</a:t>
            </a:r>
            <a:br/>
            <a:r>
              <a:rPr b="false" i="false" strike="noStrike" sz="1200" u="none">
                <a:solidFill>
                  <a:srgbClr val="FFFFFF"/>
                </a:solidFill>
                <a:latin typeface="Calibri"/>
              </a:rPr>
              <a:t>finasteride online reddit</a:t>
            </a:r>
            <a:br/>
            <a:r>
              <a:rPr b="false" i="false" strike="noStrike" sz="1200" u="none">
                <a:solidFill>
                  <a:srgbClr val="FFFFFF"/>
                </a:solidFill>
                <a:latin typeface="Calibri"/>
              </a:rPr>
              <a:t>propecia prescription price</a:t>
            </a:r>
            <a:br/>
            <a:r>
              <a:rPr b="false" i="false" strike="noStrike" sz="1200" u="none">
                <a:solidFill>
                  <a:srgbClr val="FFFFFF"/>
                </a:solidFill>
                <a:latin typeface="Calibri"/>
              </a:rPr>
              <a:t>buy propecia online cheap</a:t>
            </a:r>
            <a:br/>
            <a:r>
              <a:rPr b="false" i="false" strike="noStrike" sz="1200" u="none">
                <a:solidFill>
                  <a:srgbClr val="FFFFFF"/>
                </a:solidFill>
                <a:latin typeface="Calibri"/>
              </a:rPr>
              <a:t>generic finasteride same propecia</a:t>
            </a:r>
            <a:br/>
            <a:r>
              <a:rPr b="false" i="false" strike="noStrike" sz="1200" u="none">
                <a:solidFill>
                  <a:srgbClr val="FFFFFF"/>
                </a:solidFill>
                <a:latin typeface="Calibri"/>
              </a:rPr>
              <a:t>how to get propecia prescription in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the parents find out and it becomes a media circus</a:t>
            </a:r>
            <a:br/>
            <a:r>
              <a:rPr b="false" i="false" strike="noStrike" sz="1200" u="none">
                <a:solidFill>
                  <a:srgbClr val="FFFFFF"/>
                </a:solidFill>
                <a:latin typeface="Calibri"/>
              </a:rPr>
              <a:t>propecia tablets online</a:t>
            </a:r>
            <a:br/>
            <a:r>
              <a:rPr b="false" i="false" strike="noStrike" sz="1200" u="none">
                <a:solidFill>
                  <a:srgbClr val="FFFFFF"/>
                </a:solidFill>
                <a:latin typeface="Calibri"/>
              </a:rPr>
              <a:t>propecia over the counter australia</a:t>
            </a:r>
            <a:br/>
            <a:r>
              <a:rPr b="false" i="false" strike="noStrike" sz="1200" u="none">
                <a:solidFill>
                  <a:srgbClr val="FFFFFF"/>
                </a:solidFill>
                <a:latin typeface="Calibri"/>
              </a:rPr>
              <a:t>no hair loss after quitting propecia</a:t>
            </a:r>
            <a:br/>
            <a:r>
              <a:rPr b="false" i="false" strike="noStrike" sz="1200" u="none">
                <a:solidFill>
                  <a:srgbClr val="FFFFFF"/>
                </a:solidFill>
                <a:latin typeface="Calibri"/>
              </a:rPr>
              <a:t>automaker boosted itsfull-year global earnings and margin outlook, helped by animproved forecast in Europe and better-than-expected results inthe third quarter</a:t>
            </a:r>
            <a:br/>
            <a:r>
              <a:rPr b="false" i="false" strike="noStrike" sz="1200" u="none">
                <a:solidFill>
                  <a:srgbClr val="FFFFFF"/>
                </a:solidFill>
                <a:latin typeface="Calibri"/>
              </a:rPr>
              <a:t>propecia sale uk</a:t>
            </a:r>
            <a:br/>
            <a:r>
              <a:rPr b="false" i="false" strike="noStrike" sz="1200" u="none">
                <a:solidFill>
                  <a:srgbClr val="FFFFFF"/>
                </a:solidFill>
                <a:latin typeface="Calibri"/>
              </a:rPr>
              <a:t>propecia coupons discount</a:t>
            </a:r>
            <a:br/>
            <a:r>
              <a:rPr b="false" i="false" strike="noStrike" sz="1200" u="none">
                <a:solidFill>
                  <a:srgbClr val="FFFFFF"/>
                </a:solidFill>
                <a:latin typeface="Calibri"/>
              </a:rPr>
              <a:t>how long after quitting propecia</a:t>
            </a:r>
            <a:br/>
            <a:r>
              <a:rPr b="false" i="false" strike="noStrike" sz="1200" u="none">
                <a:solidFill>
                  <a:srgbClr val="FFFFFF"/>
                </a:solidFill>
                <a:latin typeface="Calibri"/>
              </a:rPr>
              <a:t>costco pharmacy prices propecia</a:t>
            </a:r>
            <a:br/>
            <a:r>
              <a:rPr b="false" i="false" strike="noStrike" sz="1200" u="none">
                <a:solidFill>
                  <a:srgbClr val="FFFFFF"/>
                </a:solidFill>
                <a:latin typeface="Calibri"/>
              </a:rPr>
              <a:t>propecia canada pharmacy</a:t>
            </a:r>
            <a:br/>
            <a:r>
              <a:rPr b="false" i="false" strike="noStrike" sz="1200" u="none">
                <a:solidFill>
                  <a:srgbClr val="FFFFFF"/>
                </a:solidFill>
                <a:latin typeface="Calibri"/>
              </a:rPr>
              <a:t>I would try to find out the regional sales manager/director/whatever their title is and complain to him or her.</a:t>
            </a:r>
            <a:br/>
            <a:r>
              <a:rPr b="false" i="false" strike="noStrike" sz="1200" u="none">
                <a:solidFill>
                  <a:srgbClr val="FFFFFF"/>
                </a:solidFill>
                <a:latin typeface="Calibri"/>
              </a:rPr>
              <a:t>propecia uk buy</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propecia finasteride dosage</a:t>
            </a:r>
            <a:br/>
            <a:r>
              <a:rPr b="false" i="false" strike="noStrike" sz="1200" u="none">
                <a:solidFill>
                  <a:srgbClr val="FFFFFF"/>
                </a:solidFill>
                <a:latin typeface="Calibri"/>
              </a:rPr>
              <a:t>Eventually (I mean 6 weeks) it went away</a:t>
            </a:r>
            <a:br/>
            <a:r>
              <a:rPr b="false" i="false" strike="noStrike" sz="1200" u="none">
                <a:solidFill>
                  <a:srgbClr val="FFFFFF"/>
                </a:solidFill>
                <a:latin typeface="Calibri"/>
              </a:rPr>
              <a:t>propecia prescription doctor</a:t>
            </a:r>
            <a:br/>
            <a:r>
              <a:rPr b="false" i="false" strike="noStrike" sz="1200" u="none">
                <a:solidFill>
                  <a:srgbClr val="FFFFFF"/>
                </a:solidFill>
                <a:latin typeface="Calibri"/>
              </a:rPr>
              <a:t>Er is uiteraard altijd ruimte voor veranderingen en bedankt dat je meedenkt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finasteride reviews</a:t>
            </a:r>
            <a:br/>
            <a:r>
              <a:rPr b="false" i="false" strike="noStrike" sz="1200" u="none">
                <a:solidFill>
                  <a:srgbClr val="FFFFFF"/>
                </a:solidFill>
                <a:latin typeface="Calibri"/>
              </a:rPr>
              <a:t>buy cheap finasteride 1mg</a:t>
            </a:r>
            <a:br/>
            <a:r>
              <a:rPr b="false" i="false" strike="noStrike" sz="1200" u="none">
                <a:solidFill>
                  <a:srgbClr val="FFFFFF"/>
                </a:solidFill>
                <a:latin typeface="Calibri"/>
              </a:rPr>
              <a:t>buy finasteride 1mg online</a:t>
            </a:r>
            <a:br/>
            <a:r>
              <a:rPr b="false" i="false" strike="noStrike" sz="1200" u="none">
                <a:solidFill>
                  <a:srgbClr val="FFFFFF"/>
                </a:solidFill>
                <a:latin typeface="Calibri"/>
              </a:rPr>
              <a:t>compare propecia prices uk</a:t>
            </a:r>
            <a:br/>
            <a:r>
              <a:rPr b="false" i="false" strike="noStrike" sz="1200" u="none">
                <a:solidFill>
                  <a:srgbClr val="FFFFFF"/>
                </a:solidFill>
                <a:latin typeface="Calibri"/>
              </a:rPr>
              <a:t>Por lo tanto, se recomienda monitorear con mayor frecuencia los niveles plasmcos de ciclosporina cuando XENICAL se administre simultamente.</a:t>
            </a:r>
            <a:br/>
            <a:r>
              <a:rPr b="false" i="false" strike="noStrike" sz="1200" u="none">
                <a:solidFill>
                  <a:srgbClr val="FFFFFF"/>
                </a:solidFill>
                <a:latin typeface="Calibri"/>
              </a:rPr>
              <a:t>best way buy propecia uk</a:t>
            </a:r>
            <a:br/>
            <a:r>
              <a:rPr b="false" i="false" strike="noStrike" sz="1200" u="none">
                <a:solidFill>
                  <a:srgbClr val="FFFFFF"/>
                </a:solidFill>
                <a:latin typeface="Calibri"/>
              </a:rPr>
              <a:t>The chances of the affliction are more just before or during menstruation</a:t>
            </a:r>
            <a:br/>
            <a:r>
              <a:rPr b="false" i="false" strike="noStrike" sz="1200" u="none">
                <a:solidFill>
                  <a:srgbClr val="FFFFFF"/>
                </a:solidFill>
                <a:latin typeface="Calibri"/>
              </a:rPr>
              <a:t>ordering propecia canada</a:t>
            </a:r>
            <a:br/>
            <a:r>
              <a:rPr b="false" i="false" strike="noStrike" sz="1200" u="none">
                <a:solidFill>
                  <a:srgbClr val="FFFFFF"/>
                </a:solidFill>
                <a:latin typeface="Calibri"/>
              </a:rPr>
              <a:t>propecia prescription uk</a:t>
            </a:r>
            <a:br/>
            <a:r>
              <a:rPr b="false" i="false" strike="noStrike" sz="1200" u="none">
                <a:solidFill>
                  <a:srgbClr val="FFFFFF"/>
                </a:solidFill>
                <a:latin typeface="Calibri"/>
              </a:rPr>
              <a:t>get finasteride prescription online</a:t>
            </a:r>
            <a:br/>
            <a:r>
              <a:rPr b="false" i="false" strike="noStrike" sz="1200" u="none">
                <a:solidFill>
                  <a:srgbClr val="FFFFFF"/>
                </a:solidFill>
                <a:latin typeface="Calibri"/>
              </a:rPr>
              <a:t>can you buy propecia uk</a:t>
            </a:r>
            <a:br/>
            <a:r>
              <a:rPr b="false" i="false" strike="noStrike" sz="1200" u="none">
                <a:solidFill>
                  <a:srgbClr val="FFFFFF"/>
                </a:solidFill>
                <a:latin typeface="Calibri"/>
              </a:rPr>
              <a:t>propecia finasteride 1mg buy</a:t>
            </a:r>
            <a:br/>
            <a:r>
              <a:rPr b="false" i="false" strike="noStrike" sz="1200" u="none">
                <a:solidFill>
                  <a:srgbClr val="FFFFFF"/>
                </a:solidFill>
                <a:latin typeface="Calibri"/>
              </a:rPr>
              <a:t>cheap propecia nz</a:t>
            </a:r>
            <a:br/>
            <a:r>
              <a:rPr b="false" i="false" strike="noStrike" sz="1200" u="none">
                <a:solidFill>
                  <a:srgbClr val="FFFFFF"/>
                </a:solidFill>
                <a:latin typeface="Calibri"/>
              </a:rPr>
              <a:t>propecia tablets uk</a:t>
            </a:r>
            <a:br/>
            <a:r>
              <a:rPr b="false" i="false" strike="noStrike" sz="1200" u="none">
                <a:solidFill>
                  <a:srgbClr val="FFFFFF"/>
                </a:solidFill>
                <a:latin typeface="Calibri"/>
              </a:rPr>
              <a:t>purchase propecia uk</a:t>
            </a:r>
            <a:br/>
            <a:r>
              <a:rPr b="false" i="false" strike="noStrike" sz="1200" u="none">
                <a:solidFill>
                  <a:srgbClr val="FFFFFF"/>
                </a:solidFill>
                <a:latin typeface="Calibri"/>
              </a:rPr>
              <a:t>If a product containing bimatoprost becomes licensed in the UK for increased eyelash and eyebrow growth, it may signal a potential scalp hair loss treatment in the pipeline, too</a:t>
            </a:r>
            <a:br/>
            <a:r>
              <a:rPr b="false" i="false" strike="noStrike" sz="1200" u="none">
                <a:solidFill>
                  <a:srgbClr val="FFFFFF"/>
                </a:solidFill>
                <a:latin typeface="Calibri"/>
              </a:rPr>
              <a:t>hair loss forum propecia online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reputable online pharmacy propecia</a:t>
            </a:r>
            <a:br/>
            <a:r>
              <a:rPr b="false" i="false" strike="noStrike" sz="1200" u="none">
                <a:solidFill>
                  <a:srgbClr val="FFFFFF"/>
                </a:solidFill>
                <a:latin typeface="Calibri"/>
              </a:rPr>
              <a:t>propecia canada drugs</a:t>
            </a:r>
            <a:br/>
            <a:r>
              <a:rPr b="false" i="false" strike="noStrike" sz="1200" u="none">
                <a:solidFill>
                  <a:srgbClr val="FFFFFF"/>
                </a:solidFill>
                <a:latin typeface="Calibri"/>
              </a:rPr>
              <a:t>buy propecia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Generic Finasteride 1mg Walmart - Propecia Uk Buy</dc:title>
  <dc:description>Propecia 1mg tablets uk, can you buy propecia in the uk, how much does propecia cost in canada, where can i buy propecia cheap, buy generic propecia online, propecia over the counter australia, reputable online pharmacy propecia</dc:description>
  <dc:subject>Generic Finasteride 1mg Walmart - Propecia Uk Buy</dc:subject>
  <cp:keywords>purchase generic propecia, cheapest place to buy propecia uk, is generic finasteride as good as propecia, generic propecia for sale, order finasteride online uk, buy propecia online consultation, generic finasteride results, mail order finasteride, propecia canada pharmacy, propecia canada drugs</cp:keywords>
  <cp:category/>
</cp:coreProperties>
</file>