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5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5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6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7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Prozac Generic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gain weight after stopping prozac</a:t>
            </a:r>
            <a:br/>
            <a:r>
              <a:rPr b="false" i="false" strike="noStrike" sz="1200" u="none">
                <a:solidFill>
                  <a:srgbClr val="FFFFFF"/>
                </a:solidFill>
                <a:latin typeface="Calibri"/>
              </a:rPr>
              <a:t>prozac precio costa rica</a:t>
            </a:r>
            <a:br/>
            <a:r>
              <a:rPr b="false" i="false" strike="noStrike" sz="1200" u="none">
                <a:solidFill>
                  <a:srgbClr val="FFFFFF"/>
                </a:solidFill>
                <a:latin typeface="Calibri"/>
              </a:rPr>
              <a:t>prozac 40 mg price</a:t>
            </a:r>
            <a:br/>
            <a:r>
              <a:rPr b="false" i="false" strike="noStrike" sz="1200" u="none">
                <a:solidFill>
                  <a:srgbClr val="FFFFFF"/>
                </a:solidFill>
                <a:latin typeface="Calibri"/>
              </a:rPr>
              <a:t>is prozac an antagonist for dopamine receptors</a:t>
            </a:r>
            <a:br/>
            <a:r>
              <a:rPr b="false" i="false" strike="noStrike" sz="1200" u="none">
                <a:solidFill>
                  <a:srgbClr val="FFFFFF"/>
                </a:solidFill>
                <a:latin typeface="Calibri"/>
              </a:rPr>
              <a:t>cheap prozac for dogs</a:t>
            </a:r>
            <a:br/>
            <a:r>
              <a:rPr b="false" i="false" strike="noStrike" sz="1200" u="none">
                <a:solidFill>
                  <a:srgbClr val="FFFFFF"/>
                </a:solidFill>
                <a:latin typeface="Calibri"/>
              </a:rPr>
              <a:t>i had a sharp pain in my stomach and chest</a:t>
            </a:r>
            <a:br/>
            <a:r>
              <a:rPr b="false" i="false" strike="noStrike" sz="1200" u="none">
                <a:solidFill>
                  <a:srgbClr val="FFFFFF"/>
                </a:solidFill>
                <a:latin typeface="Calibri"/>
              </a:rPr>
              <a:t>venta de prozac en costa rica</a:t>
            </a:r>
            <a:br/>
            <a:r>
              <a:rPr b="false" i="false" strike="noStrike" sz="1200" u="none">
                <a:solidFill>
                  <a:srgbClr val="FFFFFF"/>
                </a:solidFill>
                <a:latin typeface="Calibri"/>
              </a:rPr>
              <a:t>prozac 20 mg weight loss</a:t>
            </a:r>
            <a:br/>
            <a:r>
              <a:rPr b="false" i="false" strike="noStrike" sz="1200" u="none">
                <a:solidFill>
                  <a:srgbClr val="FFFFFF"/>
                </a:solidFill>
                <a:latin typeface="Calibri"/>
              </a:rPr>
              <a:t>watch prozac nation online free streaming</a:t>
            </a:r>
            <a:br/>
            <a:r>
              <a:rPr b="false" i="false" strike="noStrike" sz="1200" u="none">
                <a:solidFill>
                  <a:srgbClr val="FFFFFF"/>
                </a:solidFill>
                <a:latin typeface="Calibri"/>
              </a:rPr>
              <a:t>prozac purchase uk</a:t>
            </a:r>
            <a:br/>
            <a:r>
              <a:rPr b="false" i="false" strike="noStrike" sz="1200" u="none">
                <a:solidFill>
                  <a:srgbClr val="FFFFFF"/>
                </a:solidFill>
                <a:latin typeface="Calibri"/>
              </a:rPr>
              <a:t>prozac amphetamine like</a:t>
            </a:r>
            <a:br/>
            <a:r>
              <a:rPr b="false" i="false" strike="noStrike" sz="1200" u="none">
                <a:solidFill>
                  <a:srgbClr val="FFFFFF"/>
                </a:solidFill>
                <a:latin typeface="Calibri"/>
              </a:rPr>
              <a:t>cost of generic prozac for dogs</a:t>
            </a:r>
            <a:br/>
            <a:r>
              <a:rPr b="false" i="false" strike="noStrike" sz="1200" u="none">
                <a:solidFill>
                  <a:srgbClr val="FFFFFF"/>
                </a:solidFill>
                <a:latin typeface="Calibri"/>
              </a:rPr>
              <a:t>does prozac really cause hair loss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prozac receptor sites</a:t>
            </a:r>
            <a:br/>
            <a:r>
              <a:rPr b="false" i="false" strike="noStrike" sz="1200" u="none">
                <a:solidFill>
                  <a:srgbClr val="FFFFFF"/>
                </a:solidFill>
                <a:latin typeface="Calibri"/>
              </a:rPr>
              <a:t>order prozac online c.o.d</a:t>
            </a:r>
            <a:br/>
            <a:r>
              <a:rPr b="false" i="false" strike="noStrike" sz="1200" u="none">
                <a:solidFill>
                  <a:srgbClr val="FFFFFF"/>
                </a:solidFill>
                <a:latin typeface="Calibri"/>
              </a:rPr>
              <a:t>In my case it completely cures an infection or an abscess in 24-48 hours</a:t>
            </a:r>
            <a:br/>
            <a:r>
              <a:rPr b="false" i="false" strike="noStrike" sz="1200" u="none">
                <a:solidFill>
                  <a:srgbClr val="FFFFFF"/>
                </a:solidFill>
                <a:latin typeface="Calibri"/>
              </a:rPr>
              <a:t>prozac alternatives for ocd</a:t>
            </a:r>
            <a:br/>
            <a:r>
              <a:rPr b="false" i="false" strike="noStrike" sz="1200" u="none">
                <a:solidFill>
                  <a:srgbClr val="FFFFFF"/>
                </a:solidFill>
                <a:latin typeface="Calibri"/>
              </a:rPr>
              <a:t>Arabic writing on the closed shop at right reads:"Aleppo."(AP Photo/Hussein Malla)</a:t>
            </a:r>
            <a:br/>
            <a:r>
              <a:rPr b="false" i="false" strike="noStrike" sz="1200" u="none">
                <a:solidFill>
                  <a:srgbClr val="FFFFFF"/>
                </a:solidFill>
                <a:latin typeface="Calibri"/>
              </a:rPr>
              <a:t>prozac price increase</a:t>
            </a:r>
            <a:br/>
            <a:r>
              <a:rPr b="false" i="false" strike="noStrike" sz="1200" u="none">
                <a:solidFill>
                  <a:srgbClr val="FFFFFF"/>
                </a:solidFill>
                <a:latin typeface="Calibri"/>
              </a:rPr>
              <a:t>fluoxetine prozac 40 mg capsule</a:t>
            </a:r>
            <a:br/>
            <a:r>
              <a:rPr b="false" i="false" strike="noStrike" sz="1200" u="none">
                <a:solidFill>
                  <a:srgbClr val="FFFFFF"/>
                </a:solidFill>
                <a:latin typeface="Calibri"/>
              </a:rPr>
              <a:t>Se recomienda no utilizar este preparado con otros medicamentos por va tica</a:t>
            </a:r>
            <a:br/>
            <a:r>
              <a:rPr b="false" i="false" strike="noStrike" sz="1200" u="none">
                <a:solidFill>
                  <a:srgbClr val="FFFFFF"/>
                </a:solidFill>
                <a:latin typeface="Calibri"/>
              </a:rPr>
              <a:t>is 10mg of prozac effective for anxiety</a:t>
            </a:r>
            <a:br/>
            <a:r>
              <a:rPr b="false" i="false" strike="noStrike" sz="1200" u="none">
                <a:solidFill>
                  <a:srgbClr val="FFFFFF"/>
                </a:solidFill>
                <a:latin typeface="Calibri"/>
              </a:rPr>
              <a:t>Shoupe D, Mishell DR, Lacarra M, et al: Pharmacologic effects of the antiprogesterone RU 486 in the luteal phase of normal women</a:t>
            </a:r>
            <a:br/>
            <a:r>
              <a:rPr b="false" i="false" strike="noStrike" sz="1200" u="none">
                <a:solidFill>
                  <a:srgbClr val="FFFFFF"/>
                </a:solidFill>
                <a:latin typeface="Calibri"/>
              </a:rPr>
              <a:t>prozac weekly coupon</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prozac price per pill</a:t>
            </a:r>
            <a:br/>
            <a:r>
              <a:rPr b="false" i="false" strike="noStrike" sz="1200" u="none">
                <a:solidFill>
                  <a:srgbClr val="FFFFFF"/>
                </a:solidFill>
                <a:latin typeface="Calibri"/>
              </a:rPr>
              <a:t>The levels should drop and become undetectable within several months</a:t>
            </a:r>
            <a:br/>
            <a:r>
              <a:rPr b="false" i="false" strike="noStrike" sz="1200" u="none">
                <a:solidFill>
                  <a:srgbClr val="FFFFFF"/>
                </a:solidFill>
                <a:latin typeface="Calibri"/>
              </a:rPr>
              <a:t>10mg prozac for anxiety</a:t>
            </a:r>
            <a:br/>
            <a:r>
              <a:rPr b="false" i="false" strike="noStrike" sz="1200" u="none">
                <a:solidFill>
                  <a:srgbClr val="FFFFFF"/>
                </a:solidFill>
                <a:latin typeface="Calibri"/>
              </a:rPr>
              <a:t>does prozac make you gain weight or lose weight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20 mg capsule</a:t>
            </a:r>
            <a:br/>
            <a:r>
              <a:rPr b="false" i="false" strike="noStrike" sz="1200" u="none">
                <a:solidFill>
                  <a:srgbClr val="FFFFFF"/>
                </a:solidFill>
                <a:latin typeface="Calibri"/>
              </a:rPr>
              <a:t>prozac weight gain after stopping</a:t>
            </a:r>
            <a:br/>
            <a:r>
              <a:rPr b="false" i="false" strike="noStrike" sz="1200" u="none">
                <a:solidFill>
                  <a:srgbClr val="FFFFFF"/>
                </a:solidFill>
                <a:latin typeface="Calibri"/>
              </a:rPr>
              <a:t>prozac 10mg for dogs</a:t>
            </a:r>
            <a:br/>
            <a:r>
              <a:rPr b="false" i="false" strike="noStrike" sz="1200" u="none">
                <a:solidFill>
                  <a:srgbClr val="FFFFFF"/>
                </a:solidFill>
                <a:latin typeface="Calibri"/>
              </a:rPr>
              <a:t>is prozac available in india</a:t>
            </a:r>
            <a:br/>
            <a:r>
              <a:rPr b="false" i="false" strike="noStrike" sz="1200" u="none">
                <a:solidFill>
                  <a:srgbClr val="FFFFFF"/>
                </a:solidFill>
                <a:latin typeface="Calibri"/>
              </a:rPr>
              <a:t>60 mg prozac reviews</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prozac tablets</a:t>
            </a:r>
            <a:br/>
            <a:r>
              <a:rPr b="false" i="false" strike="noStrike" sz="1200" u="none">
                <a:solidFill>
                  <a:srgbClr val="FFFFFF"/>
                </a:solidFill>
                <a:latin typeface="Calibri"/>
              </a:rPr>
              <a:t>prozac buy online canada</a:t>
            </a:r>
            <a:br/>
            <a:r>
              <a:rPr b="false" i="false" strike="noStrike" sz="1200" u="none">
                <a:solidFill>
                  <a:srgbClr val="FFFFFF"/>
                </a:solidFill>
                <a:latin typeface="Calibri"/>
              </a:rPr>
              <a:t>how to wean off prozac 20 mg</a:t>
            </a:r>
            <a:br/>
            <a:r>
              <a:rPr b="false" i="false" strike="noStrike" sz="1200" u="none">
                <a:solidFill>
                  <a:srgbClr val="FFFFFF"/>
                </a:solidFill>
                <a:latin typeface="Calibri"/>
              </a:rPr>
              <a:t>I know it seems like you will never make it through, but I am here to tell you there is light at the end of the tunnel and it is a big, bright happy SUN :-)</a:t>
            </a:r>
            <a:br/>
            <a:r>
              <a:rPr b="false" i="false" strike="noStrike" sz="1200" u="none">
                <a:solidFill>
                  <a:srgbClr val="FFFFFF"/>
                </a:solidFill>
                <a:latin typeface="Calibri"/>
              </a:rPr>
              <a:t>buy prozac online no prescription australia</a:t>
            </a:r>
            <a:br/>
            <a:r>
              <a:rPr b="false" i="false" strike="noStrike" sz="1200" u="none">
                <a:solidFill>
                  <a:srgbClr val="FFFFFF"/>
                </a:solidFill>
                <a:latin typeface="Calibri"/>
              </a:rPr>
              <a:t>Adapalene Differin and tretinoin Retin A are vitamin A skin care cream</a:t>
            </a:r>
            <a:br/>
            <a:r>
              <a:rPr b="false" i="false" strike="noStrike" sz="1200" u="none">
                <a:solidFill>
                  <a:srgbClr val="FFFFFF"/>
                </a:solidFill>
                <a:latin typeface="Calibri"/>
              </a:rPr>
              <a:t>prozac price india</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prozac made my ocd worse</a:t>
            </a:r>
            <a:br/>
            <a:r>
              <a:rPr b="false" i="false" strike="noStrike" sz="1200" u="none">
                <a:solidFill>
                  <a:srgbClr val="FFFFFF"/>
                </a:solidFill>
                <a:latin typeface="Calibri"/>
              </a:rPr>
              <a:t>cheap prozac online</a:t>
            </a:r>
            <a:br/>
            <a:r>
              <a:rPr b="false" i="false" strike="noStrike" sz="1200" u="none">
                <a:solidFill>
                  <a:srgbClr val="FFFFFF"/>
                </a:solidFill>
                <a:latin typeface="Calibri"/>
              </a:rPr>
              <a:t>order prozac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where can i purchase prozac</a:t>
            </a:r>
            <a:br/>
            <a:r>
              <a:rPr b="false" i="false" strike="noStrike" sz="1200" u="none">
                <a:solidFill>
                  <a:srgbClr val="FFFFFF"/>
                </a:solidFill>
                <a:latin typeface="Calibri"/>
              </a:rPr>
              <a:t>hair loss after stopping prozac</a:t>
            </a:r>
            <a:br/>
            <a:r>
              <a:rPr b="false" i="false" strike="noStrike" sz="1200" u="none">
                <a:solidFill>
                  <a:srgbClr val="FFFFFF"/>
                </a:solidFill>
                <a:latin typeface="Calibri"/>
              </a:rPr>
              <a:t>generic prozac weight gain</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prozac kaufen paypal</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prozac 20 mg price in pakistan</a:t>
            </a:r>
            <a:br/>
            <a:r>
              <a:rPr b="false" i="false" strike="noStrike" sz="1200" u="none">
                <a:solidFill>
                  <a:srgbClr val="FFFFFF"/>
                </a:solidFill>
                <a:latin typeface="Calibri"/>
              </a:rPr>
              <a:t>prozac or zoloft better</a:t>
            </a:r>
            <a:br/>
            <a:r>
              <a:rPr b="false" i="false" strike="noStrike" sz="1200" u="none">
                <a:solidFill>
                  <a:srgbClr val="FFFFFF"/>
                </a:solidFill>
                <a:latin typeface="Calibri"/>
              </a:rPr>
              <a:t>prozac commercial</a:t>
            </a:r>
            <a:br/>
            <a:r>
              <a:rPr b="false" i="false" strike="noStrike" sz="1200" u="none">
                <a:solidFill>
                  <a:srgbClr val="FFFFFF"/>
                </a:solidFill>
                <a:latin typeface="Calibri"/>
              </a:rPr>
              <a:t>prozac alternatives</a:t>
            </a:r>
            <a:br/>
            <a:r>
              <a:rPr b="false" i="false" strike="noStrike" sz="1200" u="none">
                <a:solidFill>
                  <a:srgbClr val="FFFFFF"/>
                </a:solidFill>
                <a:latin typeface="Calibri"/>
              </a:rPr>
              <a:t>prozac ocd dosage</a:t>
            </a:r>
            <a:br/>
            <a:r>
              <a:rPr b="false" i="false" strike="noStrike" sz="1200" u="none">
                <a:solidFill>
                  <a:srgbClr val="FFFFFF"/>
                </a:solidFill>
                <a:latin typeface="Calibri"/>
              </a:rPr>
              <a:t>prozac bez recepta</a:t>
            </a:r>
            <a:br/>
            <a:r>
              <a:rPr b="false" i="false" strike="noStrike" sz="1200" u="none">
                <a:solidFill>
                  <a:srgbClr val="FFFFFF"/>
                </a:solidFill>
                <a:latin typeface="Calibri"/>
              </a:rPr>
              <a:t>Effects they cause are pretty serious you will be achieving similar results as long as do lots of cardio work, with practice</a:t>
            </a:r>
            <a:br/>
            <a:r>
              <a:rPr b="false" i="false" strike="noStrike" sz="1200" u="none">
                <a:solidFill>
                  <a:srgbClr val="FFFFFF"/>
                </a:solidFill>
                <a:latin typeface="Calibri"/>
              </a:rPr>
              <a:t>discount prozac no prescription</a:t>
            </a:r>
            <a:br/>
            <a:r>
              <a:rPr b="false" i="false" strike="noStrike" sz="1200" u="none">
                <a:solidFill>
                  <a:srgbClr val="FFFFFF"/>
                </a:solidFill>
                <a:latin typeface="Calibri"/>
              </a:rPr>
              <a:t>buy cheap prozac online</a:t>
            </a:r>
            <a:br/>
            <a:r>
              <a:rPr b="false" i="false" strike="noStrike" sz="1200" u="none">
                <a:solidFill>
                  <a:srgbClr val="FFFFFF"/>
                </a:solidFill>
                <a:latin typeface="Calibri"/>
              </a:rPr>
              <a:t>pictures of generic prozac pills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bez recepty cena</a:t>
            </a:r>
            <a:br/>
            <a:r>
              <a:rPr b="false" i="false" strike="noStrike" sz="1200" u="none">
                <a:solidFill>
                  <a:srgbClr val="FFFFFF"/>
                </a:solidFill>
                <a:latin typeface="Calibri"/>
              </a:rPr>
              <a:t>natural alternatives to prozac for cats</a:t>
            </a:r>
            <a:br/>
            <a:r>
              <a:rPr b="false" i="false" strike="noStrike" sz="1200" u="none">
                <a:solidFill>
                  <a:srgbClr val="FFFFFF"/>
                </a:solidFill>
                <a:latin typeface="Calibri"/>
              </a:rPr>
              <a:t>prozac online australia</a:t>
            </a:r>
            <a:br/>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r>
              <a:rPr b="false" i="false" strike="noStrike" sz="1200" u="none">
                <a:solidFill>
                  <a:srgbClr val="FFFFFF"/>
                </a:solidFill>
                <a:latin typeface="Calibri"/>
              </a:rPr>
              <a:t>prozac zamiennik bez recepty</a:t>
            </a:r>
            <a:br/>
            <a:r>
              <a:rPr b="false" i="false" strike="noStrike" sz="1200" u="none">
                <a:solidFill>
                  <a:srgbClr val="FFFFFF"/>
                </a:solidFill>
                <a:latin typeface="Calibri"/>
              </a:rPr>
              <a:t>how much does prozac cost per pill</a:t>
            </a:r>
            <a:br/>
            <a:r>
              <a:rPr b="false" i="false" strike="noStrike" sz="1200" u="none">
                <a:solidFill>
                  <a:srgbClr val="FFFFFF"/>
                </a:solidFill>
                <a:latin typeface="Calibri"/>
              </a:rPr>
              <a:t>does prozac cause hair loss</a:t>
            </a:r>
            <a:br/>
            <a:r>
              <a:rPr b="false" i="false" strike="noStrike" sz="1200" u="none">
                <a:solidFill>
                  <a:srgbClr val="FFFFFF"/>
                </a:solidFill>
                <a:latin typeface="Calibri"/>
              </a:rPr>
              <a:t>Falls ntig sollte die Anwendung bis zum vollstndigen Abklingen der Symptome ganz ausgesetzt werden.</a:t>
            </a:r>
            <a:br/>
            <a:r>
              <a:rPr b="false" i="false" strike="noStrike" sz="1200" u="none">
                <a:solidFill>
                  <a:srgbClr val="FFFFFF"/>
                </a:solidFill>
                <a:latin typeface="Calibri"/>
              </a:rPr>
              <a:t>prozac cost walmart</a:t>
            </a:r>
            <a:br/>
            <a:r>
              <a:rPr b="false" i="false" strike="noStrike" sz="1200" u="none">
                <a:solidFill>
                  <a:srgbClr val="FFFFFF"/>
                </a:solidFill>
                <a:latin typeface="Calibri"/>
              </a:rPr>
              <a:t>prozac kaufen rezeptfrei</a:t>
            </a:r>
            <a:br/>
            <a:r>
              <a:rPr b="false" i="false" strike="noStrike" sz="1200" u="none">
                <a:solidFill>
                  <a:srgbClr val="FFFFFF"/>
                </a:solidFill>
                <a:latin typeface="Calibri"/>
              </a:rPr>
              <a:t>order prozac no prescription</a:t>
            </a:r>
            <a:br/>
            <a:r>
              <a:rPr b="false" i="false" strike="noStrike" sz="1200" u="none">
                <a:solidFill>
                  <a:srgbClr val="FFFFFF"/>
                </a:solidFill>
                <a:latin typeface="Calibri"/>
              </a:rPr>
              <a:t>buy prozac for dogs</a:t>
            </a:r>
            <a:br/>
            <a:r>
              <a:rPr b="false" i="false" strike="noStrike" sz="1200" u="none">
                <a:solidFill>
                  <a:srgbClr val="FFFFFF"/>
                </a:solidFill>
                <a:latin typeface="Calibri"/>
              </a:rPr>
              <a:t>does prozac or zoloft work better for anxiety</a:t>
            </a:r>
            <a:br/>
            <a:r>
              <a:rPr b="false" i="false" strike="noStrike" sz="1200" u="none">
                <a:solidFill>
                  <a:srgbClr val="FFFFFF"/>
                </a:solidFill>
                <a:latin typeface="Calibri"/>
              </a:rPr>
              <a:t>Generic promethazine tablets are available.</a:t>
            </a:r>
            <a:br/>
            <a:r>
              <a:rPr b="false" i="false" strike="noStrike" sz="1200" u="none">
                <a:solidFill>
                  <a:srgbClr val="FFFFFF"/>
                </a:solidFill>
                <a:latin typeface="Calibri"/>
              </a:rPr>
              <a:t>buy prozac online canadian pharmacy</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do you gain weight after stopping prozac</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legal to buy prozac online</a:t>
            </a:r>
            <a:br/>
            <a:r>
              <a:rPr b="false" i="false" strike="noStrike" sz="1200" u="none">
                <a:solidFill>
                  <a:srgbClr val="FFFFFF"/>
                </a:solidFill>
                <a:latin typeface="Calibri"/>
              </a:rPr>
              <a:t>cat prozac alternatives</a:t>
            </a:r>
            <a:br/>
            <a:r>
              <a:rPr b="false" i="false" strike="noStrike" sz="1200" u="none">
                <a:solidFill>
                  <a:srgbClr val="FFFFFF"/>
                </a:solidFill>
                <a:latin typeface="Calibri"/>
              </a:rPr>
              <a:t>In some of these cases, clomipramine had been administered with other epileptogenic agents: in others, the patients involved had possibly predisposing medical conditions</a:t>
            </a:r>
            <a:br/>
            <a:r>
              <a:rPr b="false" i="false" strike="noStrike" sz="1200" u="none">
                <a:solidFill>
                  <a:srgbClr val="FFFFFF"/>
                </a:solidFill>
                <a:latin typeface="Calibri"/>
              </a:rPr>
              <a:t>prozac discount coupon</a:t>
            </a:r>
            <a:br/>
            <a:r>
              <a:rPr b="false" i="false" strike="noStrike" sz="1200" u="none">
                <a:solidFill>
                  <a:srgbClr val="FFFFFF"/>
                </a:solidFill>
                <a:latin typeface="Calibri"/>
              </a:rPr>
              <a:t>Except I haven&amp;#039;t started weaning off</a:t>
            </a:r>
            <a:br/>
            <a:r>
              <a:rPr b="false" i="false" strike="noStrike" sz="1200" u="none">
                <a:solidFill>
                  <a:srgbClr val="FFFFFF"/>
                </a:solidFill>
                <a:latin typeface="Calibri"/>
              </a:rPr>
              <a:t>prozac weekly generic cost</a:t>
            </a:r>
            <a:br/>
            <a:r>
              <a:rPr b="false" i="false" strike="noStrike" sz="1200" u="none">
                <a:solidFill>
                  <a:srgbClr val="FFFFFF"/>
                </a:solidFill>
                <a:latin typeface="Calibri"/>
              </a:rPr>
              <a:t>60 mg prozac for ocd</a:t>
            </a:r>
            <a:br/>
            <a:r>
              <a:rPr b="false" i="false" strike="noStrike" sz="1200" u="none">
                <a:solidFill>
                  <a:srgbClr val="FFFFFF"/>
                </a:solidFill>
                <a:latin typeface="Calibri"/>
              </a:rPr>
              <a:t>prozac alternatives for anxiety</a:t>
            </a:r>
            <a:br/>
            <a:r>
              <a:rPr b="false" i="false" strike="noStrike" sz="1200" u="none">
                <a:solidFill>
                  <a:srgbClr val="FFFFFF"/>
                </a:solidFill>
                <a:latin typeface="Calibri"/>
              </a:rPr>
              <a:t>cheap prozac online pharmacy</a:t>
            </a:r>
            <a:br/>
            <a:r>
              <a:rPr b="false" i="false" strike="noStrike" sz="1200" u="none">
                <a:solidFill>
                  <a:srgbClr val="FFFFFF"/>
                </a:solidFill>
                <a:latin typeface="Calibri"/>
              </a:rPr>
              <a:t>In these patients with acute hepatotoxicity, DILANTIN should be immediately discontinued and not re-administered.</a:t>
            </a:r>
            <a:br/>
            <a:r>
              <a:rPr b="false" i="false" strike="noStrike" sz="1200" u="none">
                <a:solidFill>
                  <a:srgbClr val="FFFFFF"/>
                </a:solidFill>
                <a:latin typeface="Calibri"/>
              </a:rPr>
              <a:t>prozac 20 mg reviews</a:t>
            </a:r>
            <a:br/>
            <a:r>
              <a:rPr b="false" i="false" strike="noStrike" sz="1200" u="none">
                <a:solidFill>
                  <a:srgbClr val="FFFFFF"/>
                </a:solidFill>
                <a:latin typeface="Calibri"/>
              </a:rPr>
              <a:t>Certain neurotransmitters, such as serotonin and noradrenaline, can improve mood and emotion, although this process isn't fully understood.</a:t>
            </a:r>
            <a:br/>
            <a:r>
              <a:rPr b="false" i="false" strike="noStrike" sz="1200" u="none">
                <a:solidFill>
                  <a:srgbClr val="FFFFFF"/>
                </a:solidFill>
                <a:latin typeface="Calibri"/>
              </a:rPr>
              <a:t>prozac new world order</a:t>
            </a:r>
            <a:br/>
            <a:r>
              <a:rPr b="false" i="false" strike="noStrike" sz="1200" u="none">
                <a:solidFill>
                  <a:srgbClr val="FFFFFF"/>
                </a:solidFill>
                <a:latin typeface="Calibri"/>
              </a:rPr>
              <a:t>20 mg prozac 150 mg wellbutrin</a:t>
            </a:r>
            <a:br/>
            <a:r>
              <a:rPr b="false" i="false" strike="noStrike" sz="1200" u="none">
                <a:solidFill>
                  <a:srgbClr val="FFFFFF"/>
                </a:solidFill>
                <a:latin typeface="Calibri"/>
              </a:rPr>
              <a:t>free prozac coupons</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prozac joint muscle pain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prozac online no prescription needed</a:t>
            </a:r>
            <a:br/>
            <a:r>
              <a:rPr b="false" i="false" strike="noStrike" sz="1200" u="none">
                <a:solidFill>
                  <a:srgbClr val="FFFFFF"/>
                </a:solidFill>
                <a:latin typeface="Calibri"/>
              </a:rPr>
              <a:t>buy prozac online canada</a:t>
            </a:r>
            <a:br/>
            <a:r>
              <a:rPr b="false" i="false" strike="noStrike" sz="1200" u="none">
                <a:solidFill>
                  <a:srgbClr val="FFFFFF"/>
                </a:solidFill>
                <a:latin typeface="Calibri"/>
              </a:rPr>
              <a:t>For comparison, the Centers for Disease Control and Prevention (CDC) reviewed available data on oral clefts in the United States and found a similar background rate of 0.17%</a:t>
            </a:r>
            <a:br/>
            <a:r>
              <a:rPr b="false" i="false" strike="noStrike" sz="1200" u="none">
                <a:solidFill>
                  <a:srgbClr val="FFFFFF"/>
                </a:solidFill>
                <a:latin typeface="Calibri"/>
              </a:rPr>
              <a:t>natural alternatives to prozac for anxiety</a:t>
            </a:r>
            <a:br/>
            <a:r>
              <a:rPr b="false" i="false" strike="noStrike" sz="1200" u="none">
                <a:solidFill>
                  <a:srgbClr val="FFFFFF"/>
                </a:solidFill>
                <a:latin typeface="Calibri"/>
              </a:rPr>
              <a:t>Hemoliz olasl nedeniyle, Bactrim kesinlikle gerekli olmadka G6PD yetersizlii olan hastalara verilmemelidir veya verilecekse minimal dozlar uygulanmaldr</a:t>
            </a:r>
            <a:br/>
            <a:r>
              <a:rPr b="false" i="false" strike="noStrike" sz="1200" u="none">
                <a:solidFill>
                  <a:srgbClr val="FFFFFF"/>
                </a:solidFill>
                <a:latin typeface="Calibri"/>
              </a:rPr>
              <a:t>10mg prozac not working</a:t>
            </a:r>
            <a:br/>
            <a:r>
              <a:rPr b="false" i="false" strike="noStrike" sz="1200" u="none">
                <a:solidFill>
                  <a:srgbClr val="FFFFFF"/>
                </a:solidFill>
                <a:latin typeface="Calibri"/>
              </a:rPr>
              <a:t>The result is that he and Sally share an understanding glance based on this revelation.</a:t>
            </a:r>
            <a:br/>
            <a:r>
              <a:rPr b="false" i="false" strike="noStrike" sz="1200" u="none">
                <a:solidFill>
                  <a:srgbClr val="FFFFFF"/>
                </a:solidFill>
                <a:latin typeface="Calibri"/>
              </a:rPr>
              <a:t>generic prozac no prescription</a:t>
            </a:r>
            <a:br/>
            <a:r>
              <a:rPr b="false" i="false" strike="noStrike" sz="1200" u="none">
                <a:solidFill>
                  <a:srgbClr val="FFFFFF"/>
                </a:solidFill>
                <a:latin typeface="Calibri"/>
              </a:rPr>
              <a:t>generic prozac prices</a:t>
            </a:r>
            <a:br/>
            <a:r>
              <a:rPr b="false" i="false" strike="noStrike" sz="1200" u="none">
                <a:solidFill>
                  <a:srgbClr val="FFFFFF"/>
                </a:solidFill>
                <a:latin typeface="Calibri"/>
              </a:rPr>
              <a:t>will prozac cause weight gain or loss</a:t>
            </a:r>
            <a:br/>
            <a:r>
              <a:rPr b="false" i="false" strike="noStrike" sz="1200" u="none">
                <a:solidFill>
                  <a:srgbClr val="FFFFFF"/>
                </a:solidFill>
                <a:latin typeface="Calibri"/>
              </a:rPr>
              <a:t>does prozac cause weight gain or loss</a:t>
            </a:r>
            <a:br/>
            <a:r>
              <a:rPr b="false" i="false" strike="noStrike" sz="1200" u="none">
                <a:solidFill>
                  <a:srgbClr val="FFFFFF"/>
                </a:solidFill>
                <a:latin typeface="Calibri"/>
              </a:rPr>
              <a:t>prozac tablets how supplied</a:t>
            </a:r>
            <a:br/>
            <a:r>
              <a:rPr b="false" i="false" strike="noStrike" sz="1200" u="none">
                <a:solidFill>
                  <a:srgbClr val="FFFFFF"/>
                </a:solidFill>
                <a:latin typeface="Calibri"/>
              </a:rPr>
              <a:t>prozac worse ocd</a:t>
            </a:r>
            <a:br/>
            <a:r>
              <a:rPr b="false" i="false" strike="noStrike" sz="1200" u="none">
                <a:solidFill>
                  <a:srgbClr val="FFFFFF"/>
                </a:solidFill>
                <a:latin typeface="Calibri"/>
              </a:rPr>
              <a:t>Hey Daniel, Steve here from California I&amp;rsquo;ve struggled my whole adult life to grow a beard</a:t>
            </a:r>
            <a:br/>
            <a:r>
              <a:rPr b="false" i="false" strike="noStrike" sz="1200" u="none">
                <a:solidFill>
                  <a:srgbClr val="FFFFFF"/>
                </a:solidFill>
                <a:latin typeface="Calibri"/>
              </a:rPr>
              <a:t>prozac dosage 30 mg</a:t>
            </a:r>
            <a:br/>
            <a:r>
              <a:rPr b="false" i="false" strike="noStrike" sz="1200" u="none">
                <a:solidFill>
                  <a:srgbClr val="FFFFFF"/>
                </a:solidFill>
                <a:latin typeface="Calibri"/>
              </a:rPr>
              <a:t>60 mg prozac weight loss</a:t>
            </a:r>
            <a:br/>
            <a:r>
              <a:rPr b="false" i="false" strike="noStrike" sz="1200" u="none">
                <a:solidFill>
                  <a:srgbClr val="FFFFFF"/>
                </a:solidFill>
                <a:latin typeface="Calibri"/>
              </a:rPr>
              <a:t>prozac cost per pill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Subjects treated with carvedilol showed significant improvements in global assessments compared with those treated with placebo in COPERNICUS.</a:t>
            </a:r>
            <a:br/>
            <a:r>
              <a:rPr b="false" i="false" strike="noStrike" sz="1200" u="none">
                <a:solidFill>
                  <a:srgbClr val="FFFFFF"/>
                </a:solidFill>
                <a:latin typeface="Calibri"/>
              </a:rPr>
              <a:t>prozac nation film watch online</a:t>
            </a:r>
            <a:br/>
            <a:r>
              <a:rPr b="false" i="false" strike="noStrike" sz="1200" u="none">
                <a:solidFill>
                  <a:srgbClr val="FFFFFF"/>
                </a:solidFill>
                <a:latin typeface="Calibri"/>
              </a:rPr>
              <a:t>"Each of the generics is fine--but you shouldn't switch from one to the other," says Jeffrey R</a:t>
            </a:r>
            <a:br/>
            <a:r>
              <a:rPr b="false" i="false" strike="noStrike" sz="1200" u="none">
                <a:solidFill>
                  <a:srgbClr val="FFFFFF"/>
                </a:solidFill>
                <a:latin typeface="Calibri"/>
              </a:rPr>
              <a:t>prozac tablets or capsules</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cheap prozac</a:t>
            </a:r>
            <a:br/>
            <a:r>
              <a:rPr b="false" i="false" strike="noStrike" sz="1200" u="none">
                <a:solidFill>
                  <a:srgbClr val="FFFFFF"/>
                </a:solidFill>
                <a:latin typeface="Calibri"/>
              </a:rPr>
              <a:t>prozac or zoloft while pregnant</a:t>
            </a:r>
            <a:br/>
            <a:r>
              <a:rPr b="false" i="false" strike="noStrike" sz="1200" u="none">
                <a:solidFill>
                  <a:srgbClr val="FFFFFF"/>
                </a:solidFill>
                <a:latin typeface="Calibri"/>
              </a:rPr>
              <a:t>prozac ocd intrusive thoughts</a:t>
            </a:r>
            <a:br/>
            <a:r>
              <a:rPr b="false" i="false" strike="noStrike" sz="1200" u="none">
                <a:solidFill>
                  <a:srgbClr val="FFFFFF"/>
                </a:solidFill>
                <a:latin typeface="Calibri"/>
              </a:rPr>
              <a:t>40 mg prozac 300 mg wellbutrin</a:t>
            </a:r>
            <a:br/>
            <a:r>
              <a:rPr b="false" i="false" strike="noStrike" sz="1200" u="none">
                <a:solidFill>
                  <a:srgbClr val="FFFFFF"/>
                </a:solidFill>
                <a:latin typeface="Calibri"/>
              </a:rPr>
              <a:t>10mg of prozac for ocd</a:t>
            </a:r>
            <a:br/>
            <a:r>
              <a:rPr b="false" i="false" strike="noStrike" sz="1200" u="none">
                <a:solidFill>
                  <a:srgbClr val="FFFFFF"/>
                </a:solidFill>
                <a:latin typeface="Calibri"/>
              </a:rPr>
              <a:t>cheap prozac canada</a:t>
            </a:r>
            <a:br/>
            <a:r>
              <a:rPr b="false" i="false" strike="noStrike" sz="1200" u="none">
                <a:solidFill>
                  <a:srgbClr val="FFFFFF"/>
                </a:solidFill>
                <a:latin typeface="Calibri"/>
              </a:rPr>
              <a:t>But invariably it comes back if other changes are not made</a:t>
            </a:r>
            <a:br/>
            <a:r>
              <a:rPr b="false" i="false" strike="noStrike" sz="1200" u="none">
                <a:solidFill>
                  <a:srgbClr val="FFFFFF"/>
                </a:solidFill>
                <a:latin typeface="Calibri"/>
              </a:rPr>
              <a:t>prozac weight gain after 6 months</a:t>
            </a:r>
            <a:br/>
            <a:r>
              <a:rPr b="false" i="false" strike="noStrike" sz="1200" u="none">
                <a:solidFill>
                  <a:srgbClr val="FFFFFF"/>
                </a:solidFill>
                <a:latin typeface="Calibri"/>
              </a:rPr>
              <a:t>It is also more readily accessible when compared to more highly visible sporting drugs of abuse</a:t>
            </a:r>
            <a:br/>
            <a:r>
              <a:rPr b="false" i="false" strike="noStrike" sz="1200" u="none">
                <a:solidFill>
                  <a:srgbClr val="FFFFFF"/>
                </a:solidFill>
                <a:latin typeface="Calibri"/>
              </a:rPr>
              <a:t>prozac alternatives medication</a:t>
            </a:r>
            <a:br/>
            <a:r>
              <a:rPr b="false" i="false" strike="noStrike" sz="1200" u="none">
                <a:solidFill>
                  <a:srgbClr val="FFFFFF"/>
                </a:solidFill>
                <a:latin typeface="Calibri"/>
              </a:rPr>
              <a:t>buy prozac online australia</a:t>
            </a:r>
            <a:br/>
            <a:r>
              <a:rPr b="false" i="false" strike="noStrike" sz="1200" u="none">
                <a:solidFill>
                  <a:srgbClr val="FFFFFF"/>
                </a:solidFill>
                <a:latin typeface="Calibri"/>
              </a:rPr>
              <a:t>which is better for ocd prozac or zoloft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prozac 20 mg price in india</a:t>
            </a:r>
            <a:br/>
            <a:r>
              <a:rPr b="false" i="false" strike="noStrike" sz="1200" u="none">
                <a:solidFill>
                  <a:srgbClr val="FFFFFF"/>
                </a:solidFill>
                <a:latin typeface="Calibri"/>
              </a:rPr>
              <a:t>prozac discount coupons</a:t>
            </a:r>
            <a:br/>
            <a:r>
              <a:rPr b="false" i="false" strike="noStrike" sz="1200" u="none">
                <a:solidFill>
                  <a:srgbClr val="FFFFFF"/>
                </a:solidFill>
                <a:latin typeface="Calibri"/>
              </a:rPr>
              <a:t>Tobacco Control had been an important to remember that HIV-infected patients with tuberculoid leprosy present with eye pain and other items be achieved</a:t>
            </a:r>
            <a:br/>
            <a:r>
              <a:rPr b="false" i="false" strike="noStrike" sz="1200" u="none">
                <a:solidFill>
                  <a:srgbClr val="FFFFFF"/>
                </a:solidFill>
                <a:latin typeface="Calibri"/>
              </a:rPr>
              <a:t>buy prozac no prescription uk</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prozac or zoloft for social anxiety</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is 10mg of prozac enough for anxiety</a:t>
            </a:r>
            <a:br/>
            <a:r>
              <a:rPr b="false" i="false" strike="noStrike" sz="1200" u="none">
                <a:solidFill>
                  <a:srgbClr val="FFFFFF"/>
                </a:solidFill>
                <a:latin typeface="Calibri"/>
              </a:rPr>
              <a:t>Thank you, I have just been searching for info about this topic for a long time and yours is the greatest I've discovered till now</a:t>
            </a:r>
            <a:br/>
            <a:r>
              <a:rPr b="false" i="false" strike="noStrike" sz="1200" u="none">
                <a:solidFill>
                  <a:srgbClr val="FFFFFF"/>
                </a:solidFill>
                <a:latin typeface="Calibri"/>
              </a:rPr>
              <a:t>prozac quotes funny</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prozac online no prescription</a:t>
            </a:r>
            <a:br/>
            <a:r>
              <a:rPr b="false" i="false" strike="noStrike" sz="1200" u="none">
                <a:solidFill>
                  <a:srgbClr val="FFFFFF"/>
                </a:solidFill>
                <a:latin typeface="Calibri"/>
              </a:rPr>
              <a:t>He still vanished tests to include his needle, at one weight usually working a localized pressure, and censoring its calcium dependence between getting places</a:t>
            </a:r>
            <a:br/>
            <a:r>
              <a:rPr b="false" i="false" strike="noStrike" sz="1200" u="none">
                <a:solidFill>
                  <a:srgbClr val="FFFFFF"/>
                </a:solidFill>
                <a:latin typeface="Calibri"/>
              </a:rPr>
              <a:t>where can i order prozac</a:t>
            </a:r>
            <a:br/>
            <a:r>
              <a:rPr b="false" i="false" strike="noStrike" sz="1200" u="none">
                <a:solidFill>
                  <a:srgbClr val="FFFFFF"/>
                </a:solidFill>
                <a:latin typeface="Calibri"/>
              </a:rPr>
              <a:t>buy cheap prozac</a:t>
            </a:r>
            <a:br/>
            <a:r>
              <a:rPr b="false" i="false" strike="noStrike" sz="1200" u="none">
                <a:solidFill>
                  <a:srgbClr val="FFFFFF"/>
                </a:solidFill>
                <a:latin typeface="Calibri"/>
              </a:rPr>
              <a:t>order generic prozac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prozac cost at walmart</a:t>
            </a:r>
            <a:br/>
            <a:r>
              <a:rPr b="false" i="false" strike="noStrike" sz="1200" u="none">
                <a:solidFill>
                  <a:srgbClr val="FFFFFF"/>
                </a:solidFill>
                <a:latin typeface="Calibri"/>
              </a:rPr>
              <a:t>prozac alternative antidepressant medication</a:t>
            </a:r>
            <a:br/>
            <a:r>
              <a:rPr b="false" i="false" strike="noStrike" sz="1200" u="none">
                <a:solidFill>
                  <a:srgbClr val="FFFFFF"/>
                </a:solidFill>
                <a:latin typeface="Calibri"/>
              </a:rPr>
              <a:t>prozac 20 mg for ocd</a:t>
            </a:r>
            <a:br/>
            <a:r>
              <a:rPr b="false" i="false" strike="noStrike" sz="1200" u="none">
                <a:solidFill>
                  <a:srgbClr val="FFFFFF"/>
                </a:solidFill>
                <a:latin typeface="Calibri"/>
              </a:rPr>
              <a:t>buy prozac online</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60 mg prozac</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prozac 40 mg every other day</a:t>
            </a:r>
            <a:br/>
            <a:r>
              <a:rPr b="false" i="false" strike="noStrike" sz="1200" u="none">
                <a:solidFill>
                  <a:srgbClr val="FFFFFF"/>
                </a:solidFill>
                <a:latin typeface="Calibri"/>
              </a:rPr>
              <a:t>After two independent labs pulled coding and data related to these images</a:t>
            </a:r>
            <a:br/>
            <a:r>
              <a:rPr b="false" i="false" strike="noStrike" sz="1200" u="none">
                <a:solidFill>
                  <a:srgbClr val="FFFFFF"/>
                </a:solidFill>
                <a:latin typeface="Calibri"/>
              </a:rPr>
              <a:t>prozac 40 mg reviews</a:t>
            </a:r>
            <a:br/>
            <a:r>
              <a:rPr b="false" i="false" strike="noStrike" sz="1200" u="none">
                <a:solidFill>
                  <a:srgbClr val="FFFFFF"/>
                </a:solidFill>
                <a:latin typeface="Calibri"/>
              </a:rPr>
              <a:t>prozac weekly prescribing information</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does prozac cause weight gain 2013</a:t>
            </a:r>
            <a:br/>
            <a:r>
              <a:rPr b="false" i="false" strike="noStrike" sz="1200" u="none">
                <a:solidFill>
                  <a:srgbClr val="FFFFFF"/>
                </a:solidFill>
                <a:latin typeface="Calibri"/>
              </a:rPr>
              <a:t>prozac zoloft</a:t>
            </a:r>
            <a:br/>
            <a:r>
              <a:rPr b="false" i="false" strike="noStrike" sz="1200" u="none">
                <a:solidFill>
                  <a:srgbClr val="FFFFFF"/>
                </a:solidFill>
                <a:latin typeface="Calibri"/>
              </a:rPr>
              <a:t>prozac pills wikipedia</a:t>
            </a:r>
            <a:br/>
            <a:r>
              <a:rPr b="false" i="false" strike="noStrike" sz="1200" u="none">
                <a:solidFill>
                  <a:srgbClr val="FFFFFF"/>
                </a:solidFill>
                <a:latin typeface="Calibri"/>
              </a:rPr>
              <a:t>prozac cost</a:t>
            </a:r>
            <a:br/>
            <a:r>
              <a:rPr b="false" i="false" strike="noStrike" sz="1200" u="none">
                <a:solidFill>
                  <a:srgbClr val="FFFFFF"/>
                </a:solidFill>
                <a:latin typeface="Calibri"/>
              </a:rPr>
              <a:t>prozac alternatives natural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sirve medicina prozac</a:t>
            </a:r>
            <a:br/>
            <a:r>
              <a:rPr b="false" i="false" strike="noStrike" sz="1200" u="none">
                <a:solidFill>
                  <a:srgbClr val="FFFFFF"/>
                </a:solidFill>
                <a:latin typeface="Calibri"/>
              </a:rPr>
              <a:t>prozac price canada</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generic prozac dosage</a:t>
            </a:r>
            <a:br/>
            <a:r>
              <a:rPr b="false" i="false" strike="noStrike" sz="1200" u="none">
                <a:solidFill>
                  <a:srgbClr val="FFFFFF"/>
                </a:solidFill>
                <a:latin typeface="Calibri"/>
              </a:rPr>
              <a:t>prozac zoloft combination</a:t>
            </a:r>
            <a:br/>
            <a:r>
              <a:rPr b="false" i="false" strike="noStrike" sz="1200" u="none">
                <a:solidFill>
                  <a:srgbClr val="FFFFFF"/>
                </a:solidFill>
                <a:latin typeface="Calibri"/>
              </a:rPr>
              <a:t>I have seen other posts referring to this site, it is no secret.</a:t>
            </a:r>
            <a:br/>
            <a:r>
              <a:rPr b="false" i="false" strike="noStrike" sz="1200" u="none">
                <a:solidFill>
                  <a:srgbClr val="FFFFFF"/>
                </a:solidFill>
                <a:latin typeface="Calibri"/>
              </a:rPr>
              <a:t>prozac buy online uk</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prozac receptfritt</a:t>
            </a:r>
            <a:br/>
            <a:r>
              <a:rPr b="false" i="false" strike="noStrike" sz="1200" u="none">
                <a:solidFill>
                  <a:srgbClr val="FFFFFF"/>
                </a:solidFill>
                <a:latin typeface="Calibri"/>
              </a:rPr>
              <a:t>prozac weekly reviews</a:t>
            </a:r>
            <a:br/>
            <a:r>
              <a:rPr b="false" i="false" strike="noStrike" sz="1200" u="none">
                <a:solidFill>
                  <a:srgbClr val="FFFFFF"/>
                </a:solidFill>
                <a:latin typeface="Calibri"/>
              </a:rPr>
              <a:t>prozac online canada</a:t>
            </a:r>
            <a:br/>
            <a:r>
              <a:rPr b="false" i="false" strike="noStrike" sz="1200" u="none">
                <a:solidFill>
                  <a:srgbClr val="FFFFFF"/>
                </a:solidFill>
                <a:latin typeface="Calibri"/>
              </a:rPr>
              <a:t>prozac sales statistics</a:t>
            </a:r>
            <a:br/>
            <a:r>
              <a:rPr b="false" i="false" strike="noStrike" sz="1200" u="none">
                <a:solidFill>
                  <a:srgbClr val="FFFFFF"/>
                </a:solidFill>
                <a:latin typeface="Calibri"/>
              </a:rPr>
              <a:t>She just yesterday broke her femur and the doctor said it was a classic nexium break I think we need to look into this a lot more.</a:t>
            </a:r>
            <a:br/>
            <a:r>
              <a:rPr b="false" i="false" strike="noStrike" sz="1200" u="none">
                <a:solidFill>
                  <a:srgbClr val="FFFFFF"/>
                </a:solidFill>
                <a:latin typeface="Calibri"/>
              </a:rPr>
              <a:t>get prozac prescription online</a:t>
            </a:r>
            <a:br/>
            <a:r>
              <a:rPr b="false" i="false" strike="noStrike" sz="1200" u="none">
                <a:solidFill>
                  <a:srgbClr val="FFFFFF"/>
                </a:solidFill>
                <a:latin typeface="Calibri"/>
              </a:rPr>
              <a:t>Het is echt een klein gebied vol met pukkels en puistjes, terwijl ik op de rest van mijn huid nauwelijks/nooit een puistje heb</a:t>
            </a:r>
            <a:br/>
            <a:r>
              <a:rPr b="false" i="false" strike="noStrike" sz="1200" u="none">
                <a:solidFill>
                  <a:srgbClr val="FFFFFF"/>
                </a:solidFill>
                <a:latin typeface="Calibri"/>
              </a:rPr>
              <a:t>prozac weekly generic</a:t>
            </a:r>
            <a:br/>
            <a:r>
              <a:rPr b="false" i="false" strike="noStrike" sz="1200" u="none">
                <a:solidFill>
                  <a:srgbClr val="FFFFFF"/>
                </a:solidFill>
                <a:latin typeface="Calibri"/>
              </a:rPr>
              <a:t>prozac sales rank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prozac nation quotes tumblr</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prozac 40 mg weight gain</a:t>
            </a:r>
            <a:br/>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prozac lek bez recepty</a:t>
            </a:r>
            <a:br/>
            <a:r>
              <a:rPr b="false" i="false" strike="noStrike" sz="1200" u="none">
                <a:solidFill>
                  <a:srgbClr val="FFFFFF"/>
                </a:solidFill>
                <a:latin typeface="Calibri"/>
              </a:rPr>
              <a:t>but with what??? ive wrote alot of my experience but also hope for some advice</a:t>
            </a:r>
            <a:br/>
            <a:r>
              <a:rPr b="false" i="false" strike="noStrike" sz="1200" u="none">
                <a:solidFill>
                  <a:srgbClr val="FFFFFF"/>
                </a:solidFill>
                <a:latin typeface="Calibri"/>
              </a:rPr>
              <a:t>recommended dose of prozac for ocd</a:t>
            </a:r>
            <a:br/>
            <a:r>
              <a:rPr b="false" i="false" strike="noStrike" sz="1200" u="none">
                <a:solidFill>
                  <a:srgbClr val="FFFFFF"/>
                </a:solidFill>
                <a:latin typeface="Calibri"/>
              </a:rPr>
              <a:t>prozac cost no insurance</a:t>
            </a:r>
            <a:br/>
            <a:r>
              <a:rPr b="false" i="false" strike="noStrike" sz="1200" u="none">
                <a:solidFill>
                  <a:srgbClr val="FFFFFF"/>
                </a:solidFill>
                <a:latin typeface="Calibri"/>
              </a:rPr>
              <a:t>prozac price on the street</a:t>
            </a:r>
            <a:br/>
            <a:r>
              <a:rPr b="false" i="false" strike="noStrike" sz="1200" u="none">
                <a:solidFill>
                  <a:srgbClr val="FFFFFF"/>
                </a:solidFill>
                <a:latin typeface="Calibri"/>
              </a:rPr>
              <a:t>generic prozac price</a:t>
            </a:r>
            <a:br/>
            <a:r>
              <a:rPr b="false" i="false" strike="noStrike" sz="1200" u="none">
                <a:solidFill>
                  <a:srgbClr val="FFFFFF"/>
                </a:solidFill>
                <a:latin typeface="Calibri"/>
              </a:rPr>
              <a:t>prozac online order</a:t>
            </a:r>
            <a:br/>
            <a:r>
              <a:rPr b="false" i="false" strike="noStrike" sz="1200" u="none">
                <a:solidFill>
                  <a:srgbClr val="FFFFFF"/>
                </a:solidFill>
                <a:latin typeface="Calibri"/>
              </a:rPr>
              <a:t>prozac 40 mg street value</a:t>
            </a:r>
            <a:br/>
            <a:r>
              <a:rPr b="false" i="false" strike="noStrike" sz="1200" u="none">
                <a:solidFill>
                  <a:srgbClr val="FFFFFF"/>
                </a:solidFill>
                <a:latin typeface="Calibri"/>
              </a:rPr>
              <a:t>is prozac or zoloft better for ocd</a:t>
            </a:r>
            <a:br/>
            <a:r>
              <a:rPr b="false" i="false" strike="noStrike" sz="1200" u="none">
                <a:solidFill>
                  <a:srgbClr val="FFFFFF"/>
                </a:solidFill>
                <a:latin typeface="Calibri"/>
              </a:rPr>
              <a:t>It may help you to ask around to different pharmacies</a:t>
            </a:r>
            <a:br/>
            <a:r>
              <a:rPr b="false" i="false" strike="noStrike" sz="1200" u="none">
                <a:solidFill>
                  <a:srgbClr val="FFFFFF"/>
                </a:solidFill>
                <a:latin typeface="Calibri"/>
              </a:rPr>
              <a:t>what receptors does prozac bind to</a:t>
            </a:r>
            <a:br/>
            <a:r>
              <a:rPr b="false" i="false" strike="noStrike" sz="1200" u="none">
                <a:solidFill>
                  <a:srgbClr val="FFFFFF"/>
                </a:solidFill>
                <a:latin typeface="Calibri"/>
              </a:rPr>
              <a:t>prozac hair loss temporary</a:t>
            </a:r>
            <a:br/>
            <a:r>
              <a:rPr b="false" i="false" strike="noStrike" sz="1200" u="none">
                <a:solidFill>
                  <a:srgbClr val="FFFFFF"/>
                </a:solidFill>
                <a:latin typeface="Calibri"/>
              </a:rPr>
              <a:t>buy prozac fluoxetine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.1 and .3 are two standard strength used in the manufacturing of adapalene gel and Differin gel</a:t>
            </a:r>
            <a:br/>
            <a:r>
              <a:rPr b="false" i="false" strike="noStrike" sz="1200" u="none">
                <a:solidFill>
                  <a:srgbClr val="FFFFFF"/>
                </a:solidFill>
                <a:latin typeface="Calibri"/>
              </a:rPr>
              <a:t>where can i buy prozac online uk</a:t>
            </a:r>
            <a:br/>
            <a:r>
              <a:rPr b="false" i="false" strike="noStrike" sz="1200" u="none">
                <a:solidFill>
                  <a:srgbClr val="FFFFFF"/>
                </a:solidFill>
                <a:latin typeface="Calibri"/>
              </a:rPr>
              <a:t>how much does generic prozac cost</a:t>
            </a:r>
            <a:br/>
            <a:r>
              <a:rPr b="false" i="false" strike="noStrike" sz="1200" u="none">
                <a:solidFill>
                  <a:srgbClr val="FFFFFF"/>
                </a:solidFill>
                <a:latin typeface="Calibri"/>
              </a:rPr>
              <a:t>price of non generic prozac</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prozac alternative</a:t>
            </a:r>
            <a:br/>
            <a:r>
              <a:rPr b="false" i="false" strike="noStrike" sz="1200" u="none">
                <a:solidFill>
                  <a:srgbClr val="FFFFFF"/>
                </a:solidFill>
                <a:latin typeface="Calibri"/>
              </a:rPr>
              <a:t>Prinzipiell sind beim sehr jungen Sling,wenn berhaupt, am ehesten toxische Erscheinungen zu befrchten</a:t>
            </a:r>
            <a:br/>
            <a:r>
              <a:rPr b="false" i="false" strike="noStrike" sz="1200" u="none">
                <a:solidFill>
                  <a:srgbClr val="FFFFFF"/>
                </a:solidFill>
                <a:latin typeface="Calibri"/>
              </a:rPr>
              <a:t>effective dose of prozac for ocd</a:t>
            </a:r>
            <a:br/>
            <a:r>
              <a:rPr b="false" i="false" strike="noStrike" sz="1200" u="none">
                <a:solidFill>
                  <a:srgbClr val="FFFFFF"/>
                </a:solidFill>
                <a:latin typeface="Calibri"/>
              </a:rPr>
              <a:t>can i buy prozac online</a:t>
            </a:r>
            <a:br/>
            <a:r>
              <a:rPr b="false" i="false" strike="noStrike" sz="1200" u="none">
                <a:solidFill>
                  <a:srgbClr val="FFFFFF"/>
                </a:solidFill>
                <a:latin typeface="Calibri"/>
              </a:rPr>
              <a:t>We hlad MFI, but I was prescribed Femara for my IUI cycles</a:t>
            </a:r>
            <a:br/>
            <a:r>
              <a:rPr b="false" i="false" strike="noStrike" sz="1200" u="none">
                <a:solidFill>
                  <a:srgbClr val="FFFFFF"/>
                </a:solidFill>
                <a:latin typeface="Calibri"/>
              </a:rPr>
              <a:t>generic prozac manufacturers</a:t>
            </a:r>
            <a:br/>
            <a:r>
              <a:rPr b="false" i="false" strike="noStrike" sz="1200" u="none">
                <a:solidFill>
                  <a:srgbClr val="FFFFFF"/>
                </a:solidFill>
                <a:latin typeface="Calibri"/>
              </a:rPr>
              <a:t>get prozac online uk</a:t>
            </a:r>
            <a:br/>
            <a:r>
              <a:rPr b="false" i="false" strike="noStrike" sz="1200" u="none">
                <a:solidFill>
                  <a:srgbClr val="FFFFFF"/>
                </a:solidFill>
                <a:latin typeface="Calibri"/>
              </a:rPr>
              <a:t>prozac online uk</a:t>
            </a:r>
            <a:br/>
            <a:r>
              <a:rPr b="false" i="false" strike="noStrike" sz="1200" u="none">
                <a:solidFill>
                  <a:srgbClr val="FFFFFF"/>
                </a:solidFill>
                <a:latin typeface="Calibri"/>
              </a:rPr>
              <a:t>I&amp;rsquo;m just starting to go off after 16 months on Pristiq 50mg</a:t>
            </a:r>
            <a:br/>
            <a:r>
              <a:rPr b="false" i="false" strike="noStrike" sz="1200" u="none">
                <a:solidFill>
                  <a:srgbClr val="FFFFFF"/>
                </a:solidFill>
                <a:latin typeface="Calibri"/>
              </a:rPr>
              <a:t>prozac 60 mg dosage</a:t>
            </a:r>
            <a:br/>
            <a:r>
              <a:rPr b="false" i="false" strike="noStrike" sz="1200" u="none">
                <a:solidFill>
                  <a:srgbClr val="FFFFFF"/>
                </a:solidFill>
                <a:latin typeface="Calibri"/>
              </a:rPr>
              <a:t>Adapalene gel 0.3 contains 0.3% of active ingredient retinoid adapalene</a:t>
            </a:r>
            <a:br/>
            <a:r>
              <a:rPr b="false" i="false" strike="noStrike" sz="1200" u="none">
                <a:solidFill>
                  <a:srgbClr val="FFFFFF"/>
                </a:solidFill>
                <a:latin typeface="Calibri"/>
              </a:rPr>
              <a:t>prozac cause hair loss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prozac usage in usa</a:t>
            </a:r>
            <a:br/>
            <a:r>
              <a:rPr b="false" i="false" strike="noStrike" sz="1200" u="none">
                <a:solidFill>
                  <a:srgbClr val="FFFFFF"/>
                </a:solidFill>
                <a:latin typeface="Calibri"/>
              </a:rPr>
              <a:t>buy generic prozac online no prescription</a:t>
            </a:r>
            <a:br/>
            <a:r>
              <a:rPr b="false" i="false" strike="noStrike" sz="1200" u="none">
                <a:solidFill>
                  <a:srgbClr val="FFFFFF"/>
                </a:solidFill>
                <a:latin typeface="Calibri"/>
              </a:rPr>
              <a:t>80 mg prozac for ocd</a:t>
            </a:r>
            <a:br/>
            <a:r>
              <a:rPr b="false" i="false" strike="noStrike" sz="1200" u="none">
                <a:solidFill>
                  <a:srgbClr val="FFFFFF"/>
                </a:solidFill>
                <a:latin typeface="Calibri"/>
              </a:rPr>
              <a:t>prozac ohne rezept kaufen</a:t>
            </a:r>
            <a:br/>
            <a:r>
              <a:rPr b="false" i="false" strike="noStrike" sz="1200" u="none">
                <a:solidFill>
                  <a:srgbClr val="FFFFFF"/>
                </a:solidFill>
                <a:latin typeface="Calibri"/>
              </a:rPr>
              <a:t>prozac nation famous quotes</a:t>
            </a:r>
            <a:br/>
            <a:r>
              <a:rPr b="false" i="false" strike="noStrike" sz="1200" u="none">
                <a:solidFill>
                  <a:srgbClr val="FFFFFF"/>
                </a:solidFill>
                <a:latin typeface="Calibri"/>
              </a:rPr>
              <a:t>lilly prozac coupon</a:t>
            </a:r>
            <a:br/>
            <a:r>
              <a:rPr b="false" i="false" strike="noStrike" sz="1200" u="none">
                <a:solidFill>
                  <a:srgbClr val="FFFFFF"/>
                </a:solidFill>
                <a:latin typeface="Calibri"/>
              </a:rPr>
              <a:t>buy prozac for cats online</a:t>
            </a:r>
            <a:br/>
            <a:r>
              <a:rPr b="false" i="false" strike="noStrike" sz="1200" u="none">
                <a:solidFill>
                  <a:srgbClr val="FFFFFF"/>
                </a:solidFill>
                <a:latin typeface="Calibri"/>
              </a:rPr>
              <a:t>- Nitrati (medicamente utilizate in tratamentul unor afectiuni cardiace), avand in vedere ca reduc brusc tensiunea arteriala, accentueaza efectul carvedilolului</a:t>
            </a:r>
            <a:br/>
            <a:r>
              <a:rPr b="false" i="false" strike="noStrike" sz="1200" u="none">
                <a:solidFill>
                  <a:srgbClr val="FFFFFF"/>
                </a:solidFill>
                <a:latin typeface="Calibri"/>
              </a:rPr>
              <a:t>generic prozac</a:t>
            </a:r>
            <a:br/>
            <a:r>
              <a:rPr b="false" i="false" strike="noStrike" sz="1200" u="none">
                <a:solidFill>
                  <a:srgbClr val="FFFFFF"/>
                </a:solidFill>
                <a:latin typeface="Calibri"/>
              </a:rPr>
              <a:t>prozac alternative names</a:t>
            </a:r>
            <a:br/>
            <a:r>
              <a:rPr b="false" i="false" strike="noStrike" sz="1200" u="none">
                <a:solidFill>
                  <a:srgbClr val="FFFFFF"/>
                </a:solidFill>
                <a:latin typeface="Calibri"/>
              </a:rPr>
              <a:t>prozac discount program</a:t>
            </a:r>
            <a:br/>
            <a:r>
              <a:rPr b="false" i="false" strike="noStrike" sz="1200" u="none">
                <a:solidFill>
                  <a:srgbClr val="FFFFFF"/>
                </a:solidFill>
                <a:latin typeface="Calibri"/>
              </a:rPr>
              <a:t>prozac generic cost</a:t>
            </a:r>
            <a:br/>
            <a:r>
              <a:rPr b="false" i="false" strike="noStrike" sz="1200" u="none">
                <a:solidFill>
                  <a:srgbClr val="FFFFFF"/>
                </a:solidFill>
                <a:latin typeface="Calibri"/>
              </a:rPr>
              <a:t>This morning's customer would, in all likelihood, have self-medicated until his worsening asthma took him to his GP</a:t>
            </a:r>
            <a:br/>
            <a:r>
              <a:rPr b="false" i="false" strike="noStrike" sz="1200" u="none">
                <a:solidFill>
                  <a:srgbClr val="FFFFFF"/>
                </a:solidFill>
                <a:latin typeface="Calibri"/>
              </a:rPr>
              <a:t>can 20 mg prozac get you high</a:t>
            </a:r>
            <a:br/>
            <a:r>
              <a:rPr b="false" i="false" strike="noStrike" sz="1200" u="none">
                <a:solidFill>
                  <a:srgbClr val="FFFFFF"/>
                </a:solidFill>
                <a:latin typeface="Calibri"/>
              </a:rPr>
              <a:t>prozac nation quotes gradually then suddenly</a:t>
            </a:r>
            <a:br/>
            <a:r>
              <a:rPr b="false" i="false" strike="noStrike" sz="1200" u="none">
                <a:solidFill>
                  <a:srgbClr val="FFFFFF"/>
                </a:solidFill>
                <a:latin typeface="Calibri"/>
              </a:rPr>
              <a:t>The overwhelming majority of the remaining patients hadsystemic-course JIA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Prozac Precio Costa Rica - Buy Prozac Fluoxetine Online</dc:title>
  <dc:description>Is prozac an antagonist for dopamine receptors, generic prozac weight gain, does prozac cause hair loss, prozac tablets how supplied, prozac 40 mg weight gain, is prozac or zoloft better for ocd, can i buy prozac online</dc:description>
  <dc:subject>Prozac Precio Costa Rica - Buy Prozac Fluoxetine Online</dc:subject>
  <cp:keywords>prozac 40 mg price, venta de prozac en costa rica, 10mg prozac for anxiety, prozac made my ocd worse, generic prozac weight gain, order prozac no prescription, prozac discount coupon, buy prozac no prescription uk, prozac alternative antidepressant medication, prozac ohne rezept kaufen</cp:keywords>
  <cp:category/>
</cp:coreProperties>
</file>