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0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0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0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0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0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0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0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0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0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1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1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1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1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91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Buspar Price Comparison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get buzz buspar</a:t>
            </a:r>
            <a:br/>
            <a:r>
              <a:rPr b="false" i="false" strike="noStrike" sz="1200" u="none">
                <a:solidFill>
                  <a:srgbClr val="FFFFFF"/>
                </a:solidFill>
                <a:latin typeface="Calibri"/>
              </a:rPr>
              <a:t>buspar 10mg</a:t>
            </a:r>
            <a:br/>
            <a:r>
              <a:rPr b="false" i="false" strike="noStrike" sz="1200" u="none">
                <a:solidFill>
                  <a:srgbClr val="FFFFFF"/>
                </a:solidFill>
                <a:latin typeface="Calibri"/>
              </a:rPr>
              <a:t>buspar manufacturers</a:t>
            </a:r>
            <a:br/>
            <a:r>
              <a:rPr b="false" i="false" strike="noStrike" sz="1200" u="none">
                <a:solidFill>
                  <a:srgbClr val="FFFFFF"/>
                </a:solidFill>
                <a:latin typeface="Calibri"/>
              </a:rPr>
              <a:t>buspar 10 mg three times day</a:t>
            </a:r>
            <a:br/>
            <a:r>
              <a:rPr b="false" i="false" strike="noStrike" sz="1200" u="none">
                <a:solidFill>
                  <a:srgbClr val="FFFFFF"/>
                </a:solidFill>
                <a:latin typeface="Calibri"/>
              </a:rPr>
              <a:t>buspar manufacturer web site</a:t>
            </a:r>
            <a:br/>
            <a:r>
              <a:rPr b="false" i="false" strike="noStrike" sz="1200" u="none">
                <a:solidFill>
                  <a:srgbClr val="FFFFFF"/>
                </a:solidFill>
                <a:latin typeface="Calibri"/>
              </a:rPr>
              <a:t>buy buspar uk</a:t>
            </a:r>
            <a:br/>
            <a:r>
              <a:rPr b="false" i="false" strike="noStrike" sz="1200" u="none">
                <a:solidFill>
                  <a:srgbClr val="FFFFFF"/>
                </a:solidFill>
                <a:latin typeface="Calibri"/>
              </a:rPr>
              <a:t>street value of buspar 10mg</a:t>
            </a:r>
            <a:br/>
            <a:r>
              <a:rPr b="false" i="false" strike="noStrike" sz="1200" u="none">
                <a:solidFill>
                  <a:srgbClr val="FFFFFF"/>
                </a:solidFill>
                <a:latin typeface="Calibri"/>
              </a:rPr>
              <a:t>buspar 5 mg 3 times a day</a:t>
            </a:r>
            <a:br/>
            <a:r>
              <a:rPr b="false" i="false" strike="noStrike" sz="1200" u="none">
                <a:solidFill>
                  <a:srgbClr val="FFFFFF"/>
                </a:solidFill>
                <a:latin typeface="Calibri"/>
              </a:rPr>
              <a:t>buspar 60 mg a day</a:t>
            </a:r>
            <a:br/>
            <a:r>
              <a:rPr b="false" i="false" strike="noStrike" sz="1200" u="none">
                <a:solidFill>
                  <a:srgbClr val="FFFFFF"/>
                </a:solidFill>
                <a:latin typeface="Calibri"/>
              </a:rPr>
              <a:t>luvox buspar combo anxiety</a:t>
            </a:r>
            <a:br/>
            <a:r>
              <a:rPr b="false" i="false" strike="noStrike" sz="1200" u="none">
                <a:solidFill>
                  <a:srgbClr val="FFFFFF"/>
                </a:solidFill>
                <a:latin typeface="Calibri"/>
              </a:rPr>
              <a:t>My 9 yr.old son has been trying different med's for over three years now</a:t>
            </a:r>
            <a:br/>
            <a:r>
              <a:rPr b="false" i="false" strike="noStrike" sz="1200" u="none">
                <a:solidFill>
                  <a:srgbClr val="FFFFFF"/>
                </a:solidFill>
                <a:latin typeface="Calibri"/>
              </a:rPr>
              <a:t>buspar 15 mg street price</a:t>
            </a:r>
            <a:br/>
            <a:r>
              <a:rPr b="false" i="false" strike="noStrike" sz="1200" u="none">
                <a:solidFill>
                  <a:srgbClr val="FFFFFF"/>
                </a:solidFill>
                <a:latin typeface="Calibri"/>
              </a:rPr>
              <a:t>buspar retail price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buspar online</a:t>
            </a:r>
            <a:br/>
            <a:r>
              <a:rPr b="false" i="false" strike="noStrike" sz="1200" u="none">
                <a:solidFill>
                  <a:srgbClr val="FFFFFF"/>
                </a:solidFill>
                <a:latin typeface="Calibri"/>
              </a:rPr>
              <a:t>Wanneer de infectie wordt veroorzaakt door bacterin, kan uw huisarts ciprofloxacine voorschrijven.</a:t>
            </a:r>
            <a:br/>
            <a:r>
              <a:rPr b="false" i="false" strike="noStrike" sz="1200" u="none">
                <a:solidFill>
                  <a:srgbClr val="FFFFFF"/>
                </a:solidFill>
                <a:latin typeface="Calibri"/>
              </a:rPr>
              <a:t>buspar 30 mg a day</a:t>
            </a:r>
            <a:br/>
            <a:r>
              <a:rPr b="false" i="false" strike="noStrike" sz="1200" u="none">
                <a:solidFill>
                  <a:srgbClr val="FFFFFF"/>
                </a:solidFill>
                <a:latin typeface="Calibri"/>
              </a:rPr>
              <a:t>effexor buspar combo</a:t>
            </a:r>
            <a:br/>
            <a:r>
              <a:rPr b="false" i="false" strike="noStrike" sz="1200" u="none">
                <a:solidFill>
                  <a:srgbClr val="FFFFFF"/>
                </a:solidFill>
                <a:latin typeface="Calibri"/>
              </a:rPr>
              <a:t>average price of buspar</a:t>
            </a:r>
            <a:br/>
            <a:r>
              <a:rPr b="false" i="false" strike="noStrike" sz="1200" u="none">
                <a:solidFill>
                  <a:srgbClr val="FFFFFF"/>
                </a:solidFill>
                <a:latin typeface="Calibri"/>
              </a:rPr>
              <a:t>During an average follow-up of 4.1 years, treatment with CE/MPA did not reduce the overall rate of CHD events in postmenopausal women with established coronary heart disease</a:t>
            </a:r>
            <a:br/>
            <a:r>
              <a:rPr b="false" i="false" strike="noStrike" sz="1200" u="none">
                <a:solidFill>
                  <a:srgbClr val="FFFFFF"/>
                </a:solidFill>
                <a:latin typeface="Calibri"/>
              </a:rPr>
              <a:t>buy buspirone</a:t>
            </a:r>
            <a:br/>
            <a:r>
              <a:rPr b="false" i="false" strike="noStrike" sz="1200" u="none">
                <a:solidFill>
                  <a:srgbClr val="FFFFFF"/>
                </a:solidFill>
                <a:latin typeface="Calibri"/>
              </a:rPr>
              <a:t>buspar 10mg tab take 1 tablet 2 times a day</a:t>
            </a:r>
            <a:br/>
            <a:r>
              <a:rPr b="false" i="false" strike="noStrike" sz="1200" u="none">
                <a:solidFill>
                  <a:srgbClr val="FFFFFF"/>
                </a:solidFill>
                <a:latin typeface="Calibri"/>
              </a:rPr>
              <a:t>prescription buspar</a:t>
            </a:r>
            <a:br/>
            <a:r>
              <a:rPr b="false" i="false" strike="noStrike" sz="1200" u="none">
                <a:solidFill>
                  <a:srgbClr val="FFFFFF"/>
                </a:solidFill>
                <a:latin typeface="Calibri"/>
              </a:rPr>
              <a:t>buspar 10 mg 3 times a day</a:t>
            </a:r>
            <a:br/>
            <a:r>
              <a:rPr b="false" i="false" strike="noStrike" sz="1200" u="none">
                <a:solidFill>
                  <a:srgbClr val="FFFFFF"/>
                </a:solidFill>
                <a:latin typeface="Calibri"/>
              </a:rPr>
              <a:t>prozac buspar anxiety</a:t>
            </a:r>
            <a:br/>
            <a:r>
              <a:rPr b="false" i="false" strike="noStrike" sz="1200" u="none">
                <a:solidFill>
                  <a:srgbClr val="FFFFFF"/>
                </a:solidFill>
                <a:latin typeface="Calibri"/>
              </a:rPr>
              <a:t>buy buspirone hydrochloride</a:t>
            </a:r>
            <a:br/>
            <a:r>
              <a:rPr b="false" i="false" strike="noStrike" sz="1200" u="none">
                <a:solidFill>
                  <a:srgbClr val="FFFFFF"/>
                </a:solidFill>
                <a:latin typeface="Calibri"/>
              </a:rPr>
              <a:t>buy buspirone (buspar)</a:t>
            </a:r>
            <a:br/>
            <a:r>
              <a:rPr b="false" i="false" strike="noStrike" sz="1200" u="none">
                <a:solidFill>
                  <a:srgbClr val="FFFFFF"/>
                </a:solidFill>
                <a:latin typeface="Calibri"/>
              </a:rPr>
              <a:t>non prescription buspar</a:t>
            </a:r>
            <a:br/>
            <a:r>
              <a:rPr b="false" i="false" strike="noStrike" sz="1200" u="none">
                <a:solidFill>
                  <a:srgbClr val="FFFFFF"/>
                </a:solidFill>
                <a:latin typeface="Calibri"/>
              </a:rPr>
              <a:t>buspar price comparison</a:t>
            </a:r>
            <a:br/>
            <a:r>
              <a:rPr b="false" i="false" strike="noStrike" sz="1200" u="none">
                <a:solidFill>
                  <a:srgbClr val="FFFFFF"/>
                </a:solidFill>
                <a:latin typeface="Calibri"/>
              </a:rPr>
              <a:t>buspar-price comparison</a:t>
            </a:r>
            <a:br/>
            <a:r>
              <a:rPr b="false" i="false" strike="noStrike" sz="1200" u="none">
                <a:solidFill>
                  <a:srgbClr val="FFFFFF"/>
                </a:solidFill>
                <a:latin typeface="Calibri"/>
              </a:rPr>
              <a:t>cheap buspar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buspar 10mg mexico</a:t>
            </a:r>
            <a:br/>
            <a:r>
              <a:rPr b="false" i="false" strike="noStrike" sz="1200" u="none">
                <a:solidFill>
                  <a:srgbClr val="FFFFFF"/>
                </a:solidFill>
                <a:latin typeface="Calibri"/>
              </a:rPr>
              <a:t>buspar buy online</a:t>
            </a:r>
            <a:br/>
            <a:r>
              <a:rPr b="false" i="false" strike="noStrike" sz="1200" u="none">
                <a:solidFill>
                  <a:srgbClr val="FFFFFF"/>
                </a:solidFill>
                <a:latin typeface="Calibri"/>
              </a:rPr>
              <a:t>The 20mg form is the usual dosage for this medication</a:t>
            </a:r>
            <a:br/>
            <a:r>
              <a:rPr b="false" i="false" strike="noStrike" sz="1200" u="none">
                <a:solidFill>
                  <a:srgbClr val="FFFFFF"/>
                </a:solidFill>
                <a:latin typeface="Calibri"/>
              </a:rPr>
              <a:t>buspar 10 mg bid</a:t>
            </a:r>
            <a:br/>
            <a:r>
              <a:rPr b="false" i="false" strike="noStrike" sz="1200" u="none">
                <a:solidFill>
                  <a:srgbClr val="FFFFFF"/>
                </a:solidFill>
                <a:latin typeface="Calibri"/>
              </a:rPr>
              <a:t>15 mg buspar street price</a:t>
            </a:r>
            <a:br/>
            <a:r>
              <a:rPr b="false" i="false" strike="noStrike" sz="1200" u="none">
                <a:solidFill>
                  <a:srgbClr val="FFFFFF"/>
                </a:solidFill>
                <a:latin typeface="Calibri"/>
              </a:rPr>
              <a:t>buspar 15 mg twice a day</a:t>
            </a:r>
            <a:br/>
            <a:r>
              <a:rPr b="false" i="false" strike="noStrike" sz="1200" u="none">
                <a:solidFill>
                  <a:srgbClr val="FFFFFF"/>
                </a:solidFill>
                <a:latin typeface="Calibri"/>
              </a:rPr>
              <a:t>Evergreen paper pharmacy faculty of health</a:t>
            </a:r>
            <a:br/>
            <a:r>
              <a:rPr b="false" i="false" strike="noStrike" sz="1200" u="none">
                <a:solidFill>
                  <a:srgbClr val="FFFFFF"/>
                </a:solidFill>
                <a:latin typeface="Calibri"/>
              </a:rPr>
              <a:t>buspar 5 mg three times a day</a:t>
            </a:r>
            <a:br/>
            <a:r>
              <a:rPr b="false" i="false" strike="noStrike" sz="1200" u="none">
                <a:solidFill>
                  <a:srgbClr val="FFFFFF"/>
                </a:solidFill>
                <a:latin typeface="Calibri"/>
              </a:rPr>
              <a:t>buspar 15 mg reviews</a:t>
            </a:r>
            <a:br/>
            <a:r>
              <a:rPr b="false" i="false" strike="noStrike" sz="1200" u="none">
                <a:solidFill>
                  <a:srgbClr val="FFFFFF"/>
                </a:solidFill>
                <a:latin typeface="Calibri"/>
              </a:rPr>
              <a:t>Bu nedenle bradikininin araclk ettii istenmeyen etkileri iddetlendirmesi beklenmez.</a:t>
            </a:r>
            <a:br/>
            <a:r>
              <a:rPr b="false" i="false" strike="noStrike" sz="1200" u="none">
                <a:solidFill>
                  <a:srgbClr val="FFFFFF"/>
                </a:solidFill>
                <a:latin typeface="Calibri"/>
              </a:rPr>
              <a:t>buy buspar online canada</a:t>
            </a:r>
            <a:br/>
            <a:r>
              <a:rPr b="false" i="false" strike="noStrike" sz="1200" u="none">
                <a:solidFill>
                  <a:srgbClr val="FFFFFF"/>
                </a:solidFill>
                <a:latin typeface="Calibri"/>
              </a:rPr>
              <a:t>But unfortunately most people don&amp;rsquo;t understand it</a:t>
            </a:r>
            <a:br/>
            <a:r>
              <a:rPr b="false" i="false" strike="noStrike" sz="1200" u="none">
                <a:solidFill>
                  <a:srgbClr val="FFFFFF"/>
                </a:solidFill>
                <a:latin typeface="Calibri"/>
              </a:rPr>
              <a:t>buspar generic drug</a:t>
            </a:r>
            <a:br/>
            <a:r>
              <a:rPr b="false" i="false" strike="noStrike" sz="1200" u="none">
                <a:solidFill>
                  <a:srgbClr val="FFFFFF"/>
                </a:solidFill>
                <a:latin typeface="Calibri"/>
              </a:rPr>
              <a:t>I did blood test to see if I ovulated and I did but did not conceive</a:t>
            </a:r>
            <a:br/>
            <a:r>
              <a:rPr b="false" i="false" strike="noStrike" sz="1200" u="none">
                <a:solidFill>
                  <a:srgbClr val="FFFFFF"/>
                </a:solidFill>
                <a:latin typeface="Calibri"/>
              </a:rPr>
              <a:t>buspar 10 10 mg 30 comprimidos</a:t>
            </a:r>
            <a:br/>
            <a:r>
              <a:rPr b="false" i="false" strike="noStrike" sz="1200" u="none">
                <a:solidFill>
                  <a:srgbClr val="FFFFFF"/>
                </a:solidFill>
                <a:latin typeface="Calibri"/>
              </a:rPr>
              <a:t>buspar 60 mg daily</a:t>
            </a:r>
            <a:br/>
            <a:r>
              <a:rPr b="false" i="false" strike="noStrike" sz="1200" u="none">
                <a:solidFill>
                  <a:srgbClr val="FFFFFF"/>
                </a:solidFill>
                <a:latin typeface="Calibri"/>
              </a:rPr>
              <a:t>Patients are advised to wear a tag or to carry an ID card which states that they are currently taking methylprednisolone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buspar 10mg tablets</a:t>
            </a:r>
            <a:br/>
            <a:r>
              <a:rPr b="false" i="false" strike="noStrike" sz="1200" u="none">
                <a:solidFill>
                  <a:srgbClr val="FFFFFF"/>
                </a:solidFill>
                <a:latin typeface="Calibri"/>
              </a:rPr>
              <a:t>We have all acknowledged that Trayvon Martin lost his life</a:t>
            </a:r>
            <a:br/>
            <a:r>
              <a:rPr b="false" i="false" strike="noStrike" sz="1200" u="none">
                <a:solidFill>
                  <a:srgbClr val="FFFFFF"/>
                </a:solidFill>
                <a:latin typeface="Calibri"/>
              </a:rPr>
              <a:t>buspirone buspar 15mg</a:t>
            </a:r>
            <a:br/>
            <a:r>
              <a:rPr b="false" i="false" strike="noStrike" sz="1200" u="none">
                <a:solidFill>
                  <a:srgbClr val="FFFFFF"/>
                </a:solidFill>
                <a:latin typeface="Calibri"/>
              </a:rPr>
              <a:t>buspar 10mg daily</a:t>
            </a:r>
            <a:br/>
            <a:r>
              <a:rPr b="false" i="false" strike="noStrike" sz="1200" u="none">
                <a:solidFill>
                  <a:srgbClr val="FFFFFF"/>
                </a:solidFill>
                <a:latin typeface="Calibri"/>
              </a:rPr>
              <a:t>buspar rxlist</a:t>
            </a:r>
            <a:br/>
            <a:r>
              <a:rPr b="false" i="false" strike="noStrike" sz="1200" u="none">
                <a:solidFill>
                  <a:srgbClr val="FFFFFF"/>
                </a:solidFill>
                <a:latin typeface="Calibri"/>
              </a:rPr>
              <a:t>buspar price walmart</a:t>
            </a:r>
            <a:br/>
            <a:r>
              <a:rPr b="false" i="false" strike="noStrike" sz="1200" u="none">
                <a:solidFill>
                  <a:srgbClr val="FFFFFF"/>
                </a:solidFill>
                <a:latin typeface="Calibri"/>
              </a:rPr>
              <a:t>Indigestion has a lot to do with your feelings and emotions</a:t>
            </a:r>
            <a:br/>
            <a:r>
              <a:rPr b="false" i="false" strike="noStrike" sz="1200" u="none">
                <a:solidFill>
                  <a:srgbClr val="FFFFFF"/>
                </a:solidFill>
                <a:latin typeface="Calibri"/>
              </a:rPr>
              <a:t>taking 30 mg of buspar</a:t>
            </a:r>
            <a:br/>
            <a:r>
              <a:rPr b="false" i="false" strike="noStrike" sz="1200" u="none">
                <a:solidFill>
                  <a:srgbClr val="FFFFFF"/>
                </a:solidFill>
                <a:latin typeface="Calibri"/>
              </a:rPr>
              <a:t>If I am dehydrated when I take it, I can get dizzy and am prone to really bad head rushes when I stand up</a:t>
            </a:r>
            <a:br/>
            <a:r>
              <a:rPr b="false" i="false" strike="noStrike" sz="1200" u="none">
                <a:solidFill>
                  <a:srgbClr val="FFFFFF"/>
                </a:solidFill>
                <a:latin typeface="Calibri"/>
              </a:rPr>
              <a:t>buspirone 5 mg generic buspar</a:t>
            </a:r>
            <a:br/>
            <a:r>
              <a:rPr b="false" i="false" strike="noStrike" sz="1200" u="none">
                <a:solidFill>
                  <a:srgbClr val="FFFFFF"/>
                </a:solidFill>
                <a:latin typeface="Calibri"/>
              </a:rPr>
              <a:t>buspar buzz</a:t>
            </a:r>
            <a:br/>
            <a:r>
              <a:rPr b="false" i="false" strike="noStrike" sz="1200" u="none">
                <a:solidFill>
                  <a:srgbClr val="FFFFFF"/>
                </a:solidFill>
                <a:latin typeface="Calibri"/>
              </a:rPr>
              <a:t>Since I had it scheduled, I reminded the office to fax when I had my next appointment and it all proceeded smoothly</a:t>
            </a:r>
            <a:br/>
            <a:r>
              <a:rPr b="false" i="false" strike="noStrike" sz="1200" u="none">
                <a:solidFill>
                  <a:srgbClr val="FFFFFF"/>
                </a:solidFill>
                <a:latin typeface="Calibri"/>
              </a:rPr>
              <a:t>buspar 15 mg recreational</a:t>
            </a:r>
            <a:br/>
            <a:r>
              <a:rPr b="false" i="false" strike="noStrike" sz="1200" u="none">
                <a:solidFill>
                  <a:srgbClr val="FFFFFF"/>
                </a:solidFill>
                <a:latin typeface="Calibri"/>
              </a:rPr>
              <a:t>buspar 10 mg efectos secundarios</a:t>
            </a:r>
            <a:br/>
            <a:r>
              <a:rPr b="false" i="false" strike="noStrike" sz="1200" u="none">
                <a:solidFill>
                  <a:srgbClr val="FFFFFF"/>
                </a:solidFill>
                <a:latin typeface="Calibri"/>
              </a:rPr>
              <a:t>how to order buspar online</a:t>
            </a:r>
            <a:br/>
            <a:r>
              <a:rPr b="false" i="false" strike="noStrike" sz="1200" u="none">
                <a:solidFill>
                  <a:srgbClr val="FFFFFF"/>
                </a:solidFill>
                <a:latin typeface="Calibri"/>
              </a:rPr>
              <a:t>buspar 15 mg tab</a:t>
            </a:r>
            <a:br/>
            <a:r>
              <a:rPr b="false" i="false" strike="noStrike" sz="1200" u="none">
                <a:solidFill>
                  <a:srgbClr val="FFFFFF"/>
                </a:solidFill>
                <a:latin typeface="Calibri"/>
              </a:rPr>
              <a:t>buy buspar online australia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buspar 10 mg mexico</a:t>
            </a:r>
            <a:br/>
            <a:r>
              <a:rPr b="false" i="false" strike="noStrike" sz="1200" u="none">
                <a:solidFill>
                  <a:srgbClr val="FFFFFF"/>
                </a:solidFill>
                <a:latin typeface="Calibri"/>
              </a:rPr>
              <a:t>buspar 10 mg daily</a:t>
            </a:r>
            <a:br/>
            <a:r>
              <a:rPr b="false" i="false" strike="noStrike" sz="1200" u="none">
                <a:solidFill>
                  <a:srgbClr val="FFFFFF"/>
                </a:solidFill>
                <a:latin typeface="Calibri"/>
              </a:rPr>
              <a:t>20 mg buspar per day</a:t>
            </a:r>
            <a:br/>
            <a:r>
              <a:rPr b="false" i="false" strike="noStrike" sz="1200" u="none">
                <a:solidFill>
                  <a:srgbClr val="FFFFFF"/>
                </a:solidFill>
                <a:latin typeface="Calibri"/>
              </a:rPr>
              <a:t>does buspar give you a buzz</a:t>
            </a:r>
            <a:br/>
            <a:r>
              <a:rPr b="false" i="false" strike="noStrike" sz="1200" u="none">
                <a:solidFill>
                  <a:srgbClr val="FFFFFF"/>
                </a:solidFill>
                <a:latin typeface="Calibri"/>
              </a:rPr>
              <a:t>buspar 10mg tab</a:t>
            </a:r>
            <a:br/>
            <a:r>
              <a:rPr b="false" i="false" strike="noStrike" sz="1200" u="none">
                <a:solidFill>
                  <a:srgbClr val="FFFFFF"/>
                </a:solidFill>
                <a:latin typeface="Calibri"/>
              </a:rPr>
              <a:t>buy buspar for cats</a:t>
            </a:r>
            <a:br/>
            <a:r>
              <a:rPr b="false" i="false" strike="noStrike" sz="1200" u="none">
                <a:solidFill>
                  <a:srgbClr val="FFFFFF"/>
                </a:solidFill>
                <a:latin typeface="Calibri"/>
              </a:rPr>
              <a:t>Any diabetic should consult a dietician early in the disease to work out the correct diet for their lifestyle</a:t>
            </a:r>
            <a:br/>
            <a:r>
              <a:rPr b="false" i="false" strike="noStrike" sz="1200" u="none">
                <a:solidFill>
                  <a:srgbClr val="FFFFFF"/>
                </a:solidFill>
                <a:latin typeface="Calibri"/>
              </a:rPr>
              <a:t>buspar 10 mg tablets</a:t>
            </a:r>
            <a:br/>
            <a:r>
              <a:rPr b="false" i="false" strike="noStrike" sz="1200" u="none">
                <a:solidFill>
                  <a:srgbClr val="FFFFFF"/>
                </a:solidFill>
                <a:latin typeface="Calibri"/>
              </a:rPr>
              <a:t>buspar price</a:t>
            </a:r>
            <a:br/>
            <a:r>
              <a:rPr b="false" i="false" strike="noStrike" sz="1200" u="none">
                <a:solidFill>
                  <a:srgbClr val="FFFFFF"/>
                </a:solidFill>
                <a:latin typeface="Calibri"/>
              </a:rPr>
              <a:t>buy buspar online uk</a:t>
            </a:r>
            <a:br/>
            <a:r>
              <a:rPr b="false" i="false" strike="noStrike" sz="1200" u="none">
                <a:solidFill>
                  <a:srgbClr val="FFFFFF"/>
                </a:solidFill>
                <a:latin typeface="Calibri"/>
              </a:rPr>
              <a:t>You are more likely to see observational studies addressing the long-term safety risks as opposed to long-term clinical trials</a:t>
            </a:r>
            <a:br/>
            <a:r>
              <a:rPr b="false" i="false" strike="noStrike" sz="1200" u="none">
                <a:solidFill>
                  <a:srgbClr val="FFFFFF"/>
                </a:solidFill>
                <a:latin typeface="Calibri"/>
              </a:rPr>
              <a:t>can you get a buzz off of buspar</a:t>
            </a:r>
            <a:br/>
            <a:r>
              <a:rPr b="false" i="false" strike="noStrike" sz="1200" u="none">
                <a:solidFill>
                  <a:srgbClr val="FFFFFF"/>
                </a:solidFill>
                <a:latin typeface="Calibri"/>
              </a:rPr>
              <a:t>On the good side I had to take my wedding ring off because before the week was even up I have slimmed down so much I was afraid it would slip off and I wouldn't notice</a:t>
            </a:r>
            <a:br/>
            <a:r>
              <a:rPr b="false" i="false" strike="noStrike" sz="1200" u="none">
                <a:solidFill>
                  <a:srgbClr val="FFFFFF"/>
                </a:solidFill>
                <a:latin typeface="Calibri"/>
              </a:rPr>
              <a:t>buy buspar online no prescription</a:t>
            </a:r>
            <a:br/>
            <a:r>
              <a:rPr b="false" i="false" strike="noStrike" sz="1200" u="none">
                <a:solidFill>
                  <a:srgbClr val="FFFFFF"/>
                </a:solidFill>
                <a:latin typeface="Calibri"/>
              </a:rPr>
              <a:t>wellbutrin effexor buspar</a:t>
            </a:r>
            <a:br/>
            <a:r>
              <a:rPr b="false" i="false" strike="noStrike" sz="1200" u="none">
                <a:solidFill>
                  <a:srgbClr val="FFFFFF"/>
                </a:solidFill>
                <a:latin typeface="Calibri"/>
              </a:rPr>
              <a:t>Indeed, he has taken drastic moves to preserve his power and discredit his critics in recent months</a:t>
            </a:r>
            <a:br/>
            <a:r>
              <a:rPr b="false" i="false" strike="noStrike" sz="1200" u="none">
                <a:solidFill>
                  <a:srgbClr val="FFFFFF"/>
                </a:solidFill>
                <a:latin typeface="Calibri"/>
              </a:rPr>
              <a:t>buy cheap buspar</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buspar generic name</a:t>
            </a:r>
            <a:br/>
            <a:r>
              <a:rPr b="false" i="false" strike="noStrike" sz="1200" u="none">
                <a:solidFill>
                  <a:srgbClr val="FFFFFF"/>
                </a:solidFill>
                <a:latin typeface="Calibri"/>
              </a:rPr>
              <a:t>60 mg buspar for anxiety</a:t>
            </a:r>
            <a:br/>
            <a:r>
              <a:rPr b="false" i="false" strike="noStrike" sz="1200" u="none">
                <a:solidFill>
                  <a:srgbClr val="FFFFFF"/>
                </a:solidFill>
                <a:latin typeface="Calibri"/>
              </a:rPr>
              <a:t>buspar 50 mg</a:t>
            </a:r>
            <a:br/>
            <a:r>
              <a:rPr b="false" i="false" strike="noStrike" sz="1200" u="none">
                <a:solidFill>
                  <a:srgbClr val="FFFFFF"/>
                </a:solidFill>
                <a:latin typeface="Calibri"/>
              </a:rPr>
              <a:t>buspar buspirone hydrochloride tablets</a:t>
            </a:r>
            <a:br/>
            <a:r>
              <a:rPr b="false" i="false" strike="noStrike" sz="1200" u="none">
                <a:solidFill>
                  <a:srgbClr val="FFFFFF"/>
                </a:solidFill>
                <a:latin typeface="Calibri"/>
              </a:rPr>
              <a:t>buspar generics</a:t>
            </a:r>
            <a:br/>
            <a:r>
              <a:rPr b="false" i="false" strike="noStrike" sz="1200" u="none">
                <a:solidFill>
                  <a:srgbClr val="FFFFFF"/>
                </a:solidFill>
                <a:latin typeface="Calibri"/>
              </a:rPr>
              <a:t>buspar generic buspirone</a:t>
            </a:r>
            <a:br/>
            <a:r>
              <a:rPr b="false" i="false" strike="noStrike" sz="1200" u="none">
                <a:solidFill>
                  <a:srgbClr val="FFFFFF"/>
                </a:solidFill>
                <a:latin typeface="Calibri"/>
              </a:rPr>
              <a:t>que es buspar 15 mg</a:t>
            </a:r>
            <a:br/>
            <a:r>
              <a:rPr b="false" i="false" strike="noStrike" sz="1200" u="none">
                <a:solidFill>
                  <a:srgbClr val="FFFFFF"/>
                </a:solidFill>
                <a:latin typeface="Calibri"/>
              </a:rPr>
              <a:t>buspar 10 mg</a:t>
            </a:r>
            <a:br/>
            <a:r>
              <a:rPr b="false" i="false" strike="noStrike" sz="1200" u="none">
                <a:solidFill>
                  <a:srgbClr val="FFFFFF"/>
                </a:solidFill>
                <a:latin typeface="Calibri"/>
              </a:rPr>
              <a:t>And prescription drugs can kill them.</a:t>
            </a:r>
            <a:br/>
            <a:r>
              <a:rPr b="false" i="false" strike="noStrike" sz="1200" u="none">
                <a:solidFill>
                  <a:srgbClr val="FFFFFF"/>
                </a:solidFill>
                <a:latin typeface="Calibri"/>
              </a:rPr>
              <a:t>what does generic buspar look like</a:t>
            </a:r>
            <a:br/>
            <a:r>
              <a:rPr b="false" i="false" strike="noStrike" sz="1200" u="none">
                <a:solidFill>
                  <a:srgbClr val="FFFFFF"/>
                </a:solidFill>
                <a:latin typeface="Calibri"/>
              </a:rPr>
              <a:t>buspar 10 mg 3x a day</a:t>
            </a:r>
            <a:br/>
            <a:r>
              <a:rPr b="false" i="false" strike="noStrike" sz="1200" u="none">
                <a:solidFill>
                  <a:srgbClr val="FFFFFF"/>
                </a:solidFill>
                <a:latin typeface="Calibri"/>
              </a:rPr>
              <a:t>It's not the same about pimples(more like cystic acne) because those are related to discomfort, itchiness, pain ...</a:t>
            </a:r>
            <a:br/>
            <a:r>
              <a:rPr b="false" i="false" strike="noStrike" sz="1200" u="none">
                <a:solidFill>
                  <a:srgbClr val="FFFFFF"/>
                </a:solidFill>
                <a:latin typeface="Calibri"/>
              </a:rPr>
              <a:t>wellbutrin prozac buspar</a:t>
            </a:r>
            <a:br/>
            <a:r>
              <a:rPr b="false" i="false" strike="noStrike" sz="1200" u="none">
                <a:solidFill>
                  <a:srgbClr val="FFFFFF"/>
                </a:solidFill>
                <a:latin typeface="Calibri"/>
              </a:rPr>
              <a:t>whether its from increased appetite or stored water (or whatever), I don&amp;#39;t like it Mr GP just says, well stop taking it, but then my symptoms come back ..</a:t>
            </a:r>
            <a:br/>
            <a:r>
              <a:rPr b="false" i="false" strike="noStrike" sz="1200" u="none">
                <a:solidFill>
                  <a:srgbClr val="FFFFFF"/>
                </a:solidFill>
                <a:latin typeface="Calibri"/>
              </a:rPr>
              <a:t>buspar 10 mg once a day</a:t>
            </a:r>
            <a:br/>
            <a:r>
              <a:rPr b="false" i="false" strike="noStrike" sz="1200" u="none">
                <a:solidFill>
                  <a:srgbClr val="FFFFFF"/>
                </a:solidFill>
                <a:latin typeface="Calibri"/>
              </a:rPr>
              <a:t>buspar no rx</a:t>
            </a:r>
            <a:br/>
            <a:r>
              <a:rPr b="false" i="false" strike="noStrike" sz="1200" u="none">
                <a:solidFill>
                  <a:srgbClr val="FFFFFF"/>
                </a:solidFill>
                <a:latin typeface="Calibri"/>
              </a:rPr>
              <a:t>Mifepristone in combination with a prostaglandin analogue has been used in France, Sweden, the United Kingdom, and China by more than 3 million women for abortion up to 63 days&amp;rsquo; gestation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buspar pictures</a:t>
            </a:r>
            <a:br/>
            <a:r>
              <a:rPr b="false" i="false" strike="noStrike" sz="1200" u="none">
                <a:solidFill>
                  <a:srgbClr val="FFFFFF"/>
                </a:solidFill>
                <a:latin typeface="Calibri"/>
              </a:rPr>
              <a:t>30 mg buspar high</a:t>
            </a:r>
            <a:br/>
            <a:r>
              <a:rPr b="false" i="false" strike="noStrike" sz="1200" u="none">
                <a:solidFill>
                  <a:srgbClr val="FFFFFF"/>
                </a:solidFill>
                <a:latin typeface="Calibri"/>
              </a:rPr>
              <a:t>buspar 30 mg high</a:t>
            </a:r>
            <a:br/>
            <a:r>
              <a:rPr b="false" i="false" strike="noStrike" sz="1200" u="none">
                <a:solidFill>
                  <a:srgbClr val="FFFFFF"/>
                </a:solidFill>
                <a:latin typeface="Calibri"/>
              </a:rPr>
              <a:t>purchase buspar online</a:t>
            </a:r>
            <a:br/>
            <a:r>
              <a:rPr b="false" i="false" strike="noStrike" sz="1200" u="none">
                <a:solidFill>
                  <a:srgbClr val="FFFFFF"/>
                </a:solidFill>
                <a:latin typeface="Calibri"/>
              </a:rPr>
              <a:t>buspar generic</a:t>
            </a:r>
            <a:br/>
            <a:r>
              <a:rPr b="false" i="false" strike="noStrike" sz="1200" u="none">
                <a:solidFill>
                  <a:srgbClr val="FFFFFF"/>
                </a:solidFill>
                <a:latin typeface="Calibri"/>
              </a:rPr>
              <a:t>Paxil uses may also include the treatment of certain anxiety orders, panic attacks, and OCD</a:t>
            </a:r>
            <a:br/>
            <a:r>
              <a:rPr b="false" i="false" strike="noStrike" sz="1200" u="none">
                <a:solidFill>
                  <a:srgbClr val="FFFFFF"/>
                </a:solidFill>
                <a:latin typeface="Calibri"/>
              </a:rPr>
              <a:t>how much does buspar cost</a:t>
            </a:r>
            <a:br/>
            <a:r>
              <a:rPr b="false" i="false" strike="noStrike" sz="1200" u="none">
                <a:solidFill>
                  <a:srgbClr val="FFFFFF"/>
                </a:solidFill>
                <a:latin typeface="Calibri"/>
              </a:rPr>
              <a:t>buspar 10 mg vidal</a:t>
            </a:r>
            <a:br/>
            <a:r>
              <a:rPr b="false" i="false" strike="noStrike" sz="1200" u="none">
                <a:solidFill>
                  <a:srgbClr val="FFFFFF"/>
                </a:solidFill>
                <a:latin typeface="Calibri"/>
              </a:rPr>
              <a:t>buspar hcl 10 mg</a:t>
            </a:r>
            <a:br/>
            <a:r>
              <a:rPr b="false" i="false" strike="noStrike" sz="1200" u="none">
                <a:solidFill>
                  <a:srgbClr val="FFFFFF"/>
                </a:solidFill>
                <a:latin typeface="Calibri"/>
              </a:rPr>
              <a:t>average cost of buspar</a:t>
            </a:r>
            <a:br/>
            <a:r>
              <a:rPr b="false" i="false" strike="noStrike" sz="1200" u="none">
                <a:solidFill>
                  <a:srgbClr val="FFFFFF"/>
                </a:solidFill>
                <a:latin typeface="Calibri"/>
              </a:rPr>
              <a:t>My doctor even laughed considering it was my first round of clomid and I had very minimal signs of ovulation</a:t>
            </a:r>
            <a:br/>
            <a:r>
              <a:rPr b="false" i="false" strike="noStrike" sz="1200" u="none">
                <a:solidFill>
                  <a:srgbClr val="FFFFFF"/>
                </a:solidFill>
                <a:latin typeface="Calibri"/>
              </a:rPr>
              <a:t>can buspar 15 mg get you high</a:t>
            </a:r>
            <a:br/>
            <a:r>
              <a:rPr b="false" i="false" strike="noStrike" sz="1200" u="none">
                <a:solidFill>
                  <a:srgbClr val="FFFFFF"/>
                </a:solidFill>
                <a:latin typeface="Calibri"/>
              </a:rPr>
              <a:t>Unfortunately, there is no easy road to weight loss, which is why so many diet plans and pills that promise a quick weight loss.</a:t>
            </a:r>
            <a:br/>
            <a:r>
              <a:rPr b="false" i="false" strike="noStrike" sz="1200" u="none">
                <a:solidFill>
                  <a:srgbClr val="FFFFFF"/>
                </a:solidFill>
                <a:latin typeface="Calibri"/>
              </a:rPr>
              <a:t>buspar pricing</a:t>
            </a:r>
            <a:br/>
            <a:r>
              <a:rPr b="false" i="false" strike="noStrike" sz="1200" u="none">
                <a:solidFill>
                  <a:srgbClr val="FFFFFF"/>
                </a:solidFill>
                <a:latin typeface="Calibri"/>
              </a:rPr>
              <a:t>generic buspar 10mg</a:t>
            </a:r>
            <a:br/>
            <a:r>
              <a:rPr b="false" i="false" strike="noStrike" sz="1200" u="none">
                <a:solidFill>
                  <a:srgbClr val="FFFFFF"/>
                </a:solidFill>
                <a:latin typeface="Calibri"/>
              </a:rPr>
              <a:t>fast track cash Zimmerman, 29, was found not guilty in the death of Martin late Saturday night</a:t>
            </a:r>
            <a:br/>
            <a:r>
              <a:rPr b="false" i="false" strike="noStrike" sz="1200" u="none">
                <a:solidFill>
                  <a:srgbClr val="FFFFFF"/>
                </a:solidFill>
                <a:latin typeface="Calibri"/>
              </a:rPr>
              <a:t>buspar costo</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buspar 5 mg street price</a:t>
            </a:r>
            <a:br/>
            <a:r>
              <a:rPr b="false" i="false" strike="noStrike" sz="1200" u="none">
                <a:solidFill>
                  <a:srgbClr val="FFFFFF"/>
                </a:solidFill>
                <a:latin typeface="Calibri"/>
              </a:rPr>
              <a:t>buspar online uk</a:t>
            </a:r>
            <a:br/>
            <a:r>
              <a:rPr b="false" i="false" strike="noStrike" sz="1200" u="none">
                <a:solidFill>
                  <a:srgbClr val="FFFFFF"/>
                </a:solidFill>
                <a:latin typeface="Calibri"/>
              </a:rPr>
              <a:t>what is the prescription drug buspar used for</a:t>
            </a:r>
            <a:br/>
            <a:r>
              <a:rPr b="false" i="false" strike="noStrike" sz="1200" u="none">
                <a:solidFill>
                  <a:srgbClr val="FFFFFF"/>
                </a:solidFill>
                <a:latin typeface="Calibri"/>
              </a:rPr>
              <a:t>who makes generic buspar</a:t>
            </a:r>
            <a:br/>
            <a:r>
              <a:rPr b="false" i="false" strike="noStrike" sz="1200" u="none">
                <a:solidFill>
                  <a:srgbClr val="FFFFFF"/>
                </a:solidFill>
                <a:latin typeface="Calibri"/>
              </a:rPr>
              <a:t>Many women survive with chronic pain, pelvic inflammatory disease, and infertility</a:t>
            </a:r>
            <a:br/>
            <a:r>
              <a:rPr b="false" i="false" strike="noStrike" sz="1200" u="none">
                <a:solidFill>
                  <a:srgbClr val="FFFFFF"/>
                </a:solidFill>
                <a:latin typeface="Calibri"/>
              </a:rPr>
              <a:t>buspirone buspar erowid</a:t>
            </a:r>
            <a:br/>
            <a:r>
              <a:rPr b="false" i="false" strike="noStrike" sz="1200" u="none">
                <a:solidFill>
                  <a:srgbClr val="FFFFFF"/>
                </a:solidFill>
                <a:latin typeface="Calibri"/>
              </a:rPr>
              <a:t>It does NOT include all information about the possible uses, directions, warnings, precautions, interactions, adverse effects, or risks that may apply to Cardura</a:t>
            </a:r>
            <a:br/>
            <a:r>
              <a:rPr b="false" i="false" strike="noStrike" sz="1200" u="none">
                <a:solidFill>
                  <a:srgbClr val="FFFFFF"/>
                </a:solidFill>
                <a:latin typeface="Calibri"/>
              </a:rPr>
              <a:t>zoloft buspar combination</a:t>
            </a:r>
            <a:br/>
            <a:r>
              <a:rPr b="false" i="false" strike="noStrike" sz="1200" u="none">
                <a:solidFill>
                  <a:srgbClr val="FFFFFF"/>
                </a:solidFill>
                <a:latin typeface="Calibri"/>
              </a:rPr>
              <a:t>buspar prescription cost</a:t>
            </a:r>
            <a:br/>
            <a:r>
              <a:rPr b="false" i="false" strike="noStrike" sz="1200" u="none">
                <a:solidFill>
                  <a:srgbClr val="FFFFFF"/>
                </a:solidFill>
                <a:latin typeface="Calibri"/>
              </a:rPr>
              <a:t>They were my dads the white bars, not sure the exact mg</a:t>
            </a:r>
            <a:br/>
            <a:r>
              <a:rPr b="false" i="false" strike="noStrike" sz="1200" u="none">
                <a:solidFill>
                  <a:srgbClr val="FFFFFF"/>
                </a:solidFill>
                <a:latin typeface="Calibri"/>
              </a:rPr>
              <a:t>buspar generic problems</a:t>
            </a:r>
            <a:br/>
            <a:r>
              <a:rPr b="false" i="false" strike="noStrike" sz="1200" u="none">
                <a:solidFill>
                  <a:srgbClr val="FFFFFF"/>
                </a:solidFill>
                <a:latin typeface="Calibri"/>
              </a:rPr>
              <a:t>cheapest buspar</a:t>
            </a:r>
            <a:br/>
            <a:r>
              <a:rPr b="false" i="false" strike="noStrike" sz="1200" u="none">
                <a:solidFill>
                  <a:srgbClr val="FFFFFF"/>
                </a:solidFill>
                <a:latin typeface="Calibri"/>
              </a:rPr>
              <a:t>Lie on your side and raise your knee to your chest</a:t>
            </a:r>
            <a:br/>
            <a:r>
              <a:rPr b="false" i="false" strike="noStrike" sz="1200" u="none">
                <a:solidFill>
                  <a:srgbClr val="FFFFFF"/>
                </a:solidFill>
                <a:latin typeface="Calibri"/>
              </a:rPr>
              <a:t>buspar 5 mg tablets</a:t>
            </a:r>
            <a:br/>
            <a:r>
              <a:rPr b="false" i="false" strike="noStrike" sz="1200" u="none">
                <a:solidFill>
                  <a:srgbClr val="FFFFFF"/>
                </a:solidFill>
                <a:latin typeface="Calibri"/>
              </a:rPr>
              <a:t>30 mg buspar</a:t>
            </a:r>
            <a:br/>
            <a:r>
              <a:rPr b="false" i="false" strike="noStrike" sz="1200" u="none">
                <a:solidFill>
                  <a:srgbClr val="FFFFFF"/>
                </a:solidFill>
                <a:latin typeface="Calibri"/>
              </a:rPr>
              <a:t>prozac buspar wellbutrin</a:t>
            </a:r>
            <a:br/>
            <a:r>
              <a:rPr b="false" i="false" strike="noStrike" sz="1200" u="none">
                <a:solidFill>
                  <a:srgbClr val="FFFFFF"/>
                </a:solidFill>
                <a:latin typeface="Calibri"/>
              </a:rPr>
              <a:t>buspar message boards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luvox buspar combination</a:t>
            </a:r>
            <a:br/>
            <a:r>
              <a:rPr b="false" i="false" strike="noStrike" sz="1200" u="none">
                <a:solidFill>
                  <a:srgbClr val="FFFFFF"/>
                </a:solidFill>
                <a:latin typeface="Calibri"/>
              </a:rPr>
              <a:t>7.5 mg buspar</a:t>
            </a:r>
            <a:br/>
            <a:r>
              <a:rPr b="false" i="false" strike="noStrike" sz="1200" u="none">
                <a:solidFill>
                  <a:srgbClr val="FFFFFF"/>
                </a:solidFill>
                <a:latin typeface="Calibri"/>
              </a:rPr>
              <a:t>A year later the FDA approved Cymbalta for fibromyalgia but not for pain from arthritis</a:t>
            </a:r>
            <a:br/>
            <a:r>
              <a:rPr b="false" i="false" strike="noStrike" sz="1200" u="none">
                <a:solidFill>
                  <a:srgbClr val="FFFFFF"/>
                </a:solidFill>
                <a:latin typeface="Calibri"/>
              </a:rPr>
              <a:t>buy buspar online cheap</a:t>
            </a:r>
            <a:br/>
            <a:r>
              <a:rPr b="false" i="false" strike="noStrike" sz="1200" u="none">
                <a:solidFill>
                  <a:srgbClr val="FFFFFF"/>
                </a:solidFill>
                <a:latin typeface="Calibri"/>
              </a:rPr>
              <a:t>buspar 5 mg reviews</a:t>
            </a:r>
            <a:br/>
            <a:r>
              <a:rPr b="false" i="false" strike="noStrike" sz="1200" u="none">
                <a:solidFill>
                  <a:srgbClr val="FFFFFF"/>
                </a:solidFill>
                <a:latin typeface="Calibri"/>
              </a:rPr>
              <a:t>buspar manufacturer</a:t>
            </a:r>
            <a:br/>
            <a:r>
              <a:rPr b="false" i="false" strike="noStrike" sz="1200" u="none">
                <a:solidFill>
                  <a:srgbClr val="FFFFFF"/>
                </a:solidFill>
                <a:latin typeface="Calibri"/>
              </a:rPr>
              <a:t>buspar 30 mg twice a day</a:t>
            </a:r>
            <a:br/>
            <a:r>
              <a:rPr b="false" i="false" strike="noStrike" sz="1200" u="none">
                <a:solidFill>
                  <a:srgbClr val="FFFFFF"/>
                </a:solidFill>
                <a:latin typeface="Calibri"/>
              </a:rPr>
              <a:t>Dieses alles spricht fr eine relative Kumulation von Arzneistoffen, besonders solcher mit langer Halbwertszeit, im Organismus des Slings (17)</a:t>
            </a:r>
            <a:br/>
            <a:r>
              <a:rPr b="false" i="false" strike="noStrike" sz="1200" u="none">
                <a:solidFill>
                  <a:srgbClr val="FFFFFF"/>
                </a:solidFill>
                <a:latin typeface="Calibri"/>
              </a:rPr>
              <a:t>buspar online no prescription</a:t>
            </a:r>
            <a:br/>
            <a:r>
              <a:rPr b="false" i="false" strike="noStrike" sz="1200" u="none">
                <a:solidFill>
                  <a:srgbClr val="FFFFFF"/>
                </a:solidFill>
                <a:latin typeface="Calibri"/>
              </a:rPr>
              <a:t>Also, read the information included with PROPECIA each time you renew your prescription, just in case anything has changed</a:t>
            </a:r>
            <a:br/>
            <a:r>
              <a:rPr b="false" i="false" strike="noStrike" sz="1200" u="none">
                <a:solidFill>
                  <a:srgbClr val="FFFFFF"/>
                </a:solidFill>
                <a:latin typeface="Calibri"/>
              </a:rPr>
              <a:t>buspar 15 mg</a:t>
            </a:r>
            <a:br/>
            <a:r>
              <a:rPr b="false" i="false" strike="noStrike" sz="1200" u="none">
                <a:solidFill>
                  <a:srgbClr val="FFFFFF"/>
                </a:solidFill>
                <a:latin typeface="Calibri"/>
              </a:rPr>
              <a:t>60 mg buspar</a:t>
            </a:r>
            <a:br/>
            <a:r>
              <a:rPr b="false" i="false" strike="noStrike" sz="1200" u="none">
                <a:solidFill>
                  <a:srgbClr val="FFFFFF"/>
                </a:solidFill>
                <a:latin typeface="Calibri"/>
              </a:rPr>
              <a:t>De plekjes kunnen opknappen, maar er verschijnen nieuwe in de buurt</a:t>
            </a:r>
            <a:br/>
            <a:r>
              <a:rPr b="false" i="false" strike="noStrike" sz="1200" u="none">
                <a:solidFill>
                  <a:srgbClr val="FFFFFF"/>
                </a:solidFill>
                <a:latin typeface="Calibri"/>
              </a:rPr>
              <a:t>buspar prices</a:t>
            </a:r>
            <a:br/>
            <a:r>
              <a:rPr b="false" i="false" strike="noStrike" sz="1200" u="none">
                <a:solidFill>
                  <a:srgbClr val="FFFFFF"/>
                </a:solidFill>
                <a:latin typeface="Calibri"/>
              </a:rPr>
              <a:t>buspar 40 mg per day</a:t>
            </a:r>
            <a:br/>
            <a:r>
              <a:rPr b="false" i="false" strike="noStrike" sz="1200" u="none">
                <a:solidFill>
                  <a:srgbClr val="FFFFFF"/>
                </a:solidFill>
                <a:latin typeface="Calibri"/>
              </a:rPr>
              <a:t>The makers of Dulcolax didn&amp;rsquo;t set out to make a constipation drug for dogs</a:t>
            </a:r>
            <a:br/>
            <a:r>
              <a:rPr b="false" i="false" strike="noStrike" sz="1200" u="none">
                <a:solidFill>
                  <a:srgbClr val="FFFFFF"/>
                </a:solidFill>
                <a:latin typeface="Calibri"/>
              </a:rPr>
              <a:t>rx buspar</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buspirone in canada</a:t>
            </a:r>
            <a:br/>
            <a:r>
              <a:rPr b="false" i="false" strike="noStrike" sz="1200" u="none">
                <a:solidFill>
                  <a:srgbClr val="FFFFFF"/>
                </a:solidFill>
                <a:latin typeface="Calibri"/>
              </a:rPr>
              <a:t>0.1 and 0.3 adapalene gel and cream are available in UK, Canada, Australia, United States, Germany, France, Belgium, Austria, Finland, Italy, Spain, Sweden, Norway, Ireland, Scotland, etc</a:t>
            </a:r>
            <a:br/>
            <a:r>
              <a:rPr b="false" i="false" strike="noStrike" sz="1200" u="none">
                <a:solidFill>
                  <a:srgbClr val="FFFFFF"/>
                </a:solidFill>
                <a:latin typeface="Calibri"/>
              </a:rPr>
              <a:t>buspar 10mg reviews</a:t>
            </a:r>
            <a:br/>
            <a:r>
              <a:rPr b="false" i="false" strike="noStrike" sz="1200" u="none">
                <a:solidFill>
                  <a:srgbClr val="FFFFFF"/>
                </a:solidFill>
                <a:latin typeface="Calibri"/>
              </a:rPr>
              <a:t>buspar generic 5 mg</a:t>
            </a:r>
            <a:br/>
            <a:r>
              <a:rPr b="false" i="false" strike="noStrike" sz="1200" u="none">
                <a:solidFill>
                  <a:srgbClr val="FFFFFF"/>
                </a:solidFill>
                <a:latin typeface="Calibri"/>
              </a:rPr>
              <a:t>After 3 days of incubation, the MICs are recorded as the lowest concentration of antimicrobial agent required to inhibit growth of the organism</a:t>
            </a:r>
            <a:br/>
            <a:r>
              <a:rPr b="false" i="false" strike="noStrike" sz="1200" u="none">
                <a:solidFill>
                  <a:srgbClr val="FFFFFF"/>
                </a:solidFill>
                <a:latin typeface="Calibri"/>
              </a:rPr>
              <a:t>how much does generic buspar cost</a:t>
            </a:r>
            <a:br/>
            <a:r>
              <a:rPr b="false" i="false" strike="noStrike" sz="1200" u="none">
                <a:solidFill>
                  <a:srgbClr val="FFFFFF"/>
                </a:solidFill>
                <a:latin typeface="Calibri"/>
              </a:rPr>
              <a:t>buspirone buspar half life</a:t>
            </a:r>
            <a:br/>
            <a:r>
              <a:rPr b="false" i="false" strike="noStrike" sz="1200" u="none">
                <a:solidFill>
                  <a:srgbClr val="FFFFFF"/>
                </a:solidFill>
                <a:latin typeface="Calibri"/>
              </a:rPr>
              <a:t>Griseofulvin is an antifungal medication used to treat fungal infections of the skin, hair, fingernails and toenails, which include barber's itch, jock itch, and athlete's foot</a:t>
            </a:r>
            <a:br/>
            <a:r>
              <a:rPr b="false" i="false" strike="noStrike" sz="1200" u="none">
                <a:solidFill>
                  <a:srgbClr val="FFFFFF"/>
                </a:solidFill>
                <a:latin typeface="Calibri"/>
              </a:rPr>
              <a:t>buspar 20 mg day</a:t>
            </a:r>
            <a:br/>
            <a:r>
              <a:rPr b="false" i="false" strike="noStrike" sz="1200" u="none">
                <a:solidFill>
                  <a:srgbClr val="FFFFFF"/>
                </a:solidFill>
                <a:latin typeface="Calibri"/>
              </a:rPr>
              <a:t>buy generic buspar no prescription</a:t>
            </a:r>
            <a:br/>
            <a:r>
              <a:rPr b="false" i="false" strike="noStrike" sz="1200" u="none">
                <a:solidFill>
                  <a:srgbClr val="FFFFFF"/>
                </a:solidFill>
                <a:latin typeface="Calibri"/>
              </a:rPr>
              <a:t>Meanwhile, low wages and high housing costs have made it impossible for Chinese consumers to fill the gap</a:t>
            </a:r>
            <a:br/>
            <a:r>
              <a:rPr b="false" i="false" strike="noStrike" sz="1200" u="none">
                <a:solidFill>
                  <a:srgbClr val="FFFFFF"/>
                </a:solidFill>
                <a:latin typeface="Calibri"/>
              </a:rPr>
              <a:t>buspar mg bid</a:t>
            </a:r>
            <a:br/>
            <a:r>
              <a:rPr b="false" i="false" strike="noStrike" sz="1200" u="none">
                <a:solidFill>
                  <a:srgbClr val="FFFFFF"/>
                </a:solidFill>
                <a:latin typeface="Calibri"/>
              </a:rPr>
              <a:t>buspar medication manufacturer</a:t>
            </a:r>
            <a:br/>
            <a:r>
              <a:rPr b="false" i="false" strike="noStrike" sz="1200" u="none">
                <a:solidFill>
                  <a:srgbClr val="FFFFFF"/>
                </a:solidFill>
                <a:latin typeface="Calibri"/>
              </a:rPr>
              <a:t>buspar 15mg price</a:t>
            </a:r>
            <a:br/>
            <a:r>
              <a:rPr b="false" i="false" strike="noStrike" sz="1200" u="none">
                <a:solidFill>
                  <a:srgbClr val="FFFFFF"/>
                </a:solidFill>
                <a:latin typeface="Calibri"/>
              </a:rPr>
              <a:t>buy buspirone uk</a:t>
            </a:r>
            <a:br/>
            <a:r>
              <a:rPr b="false" i="false" strike="noStrike" sz="1200" u="none">
                <a:solidFill>
                  <a:srgbClr val="FFFFFF"/>
                </a:solidFill>
                <a:latin typeface="Calibri"/>
              </a:rPr>
              <a:t>There is no doubt that the price of Differin is a lot higher than adapalene generic no matter where you buy it</a:t>
            </a:r>
            <a:br/>
            <a:r>
              <a:rPr b="false" i="false" strike="noStrike" sz="1200" u="none">
                <a:solidFill>
                  <a:srgbClr val="FFFFFF"/>
                </a:solidFill>
                <a:latin typeface="Calibri"/>
              </a:rPr>
              <a:t>buspar 45 mg a day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buspar 10 mg tab</a:t>
            </a:r>
            <a:br/>
            <a:r>
              <a:rPr b="false" i="false" strike="noStrike" sz="1200" u="none">
                <a:solidFill>
                  <a:srgbClr val="FFFFFF"/>
                </a:solidFill>
                <a:latin typeface="Calibri"/>
              </a:rPr>
              <a:t>For eight weeks, about a third of them received 20 to 40 milligrams (mg) of paroxetine, another third received up to 300 mg of imipramine (Tofranil), and a third received placebo pills.</a:t>
            </a:r>
            <a:br/>
            <a:r>
              <a:rPr b="false" i="false" strike="noStrike" sz="1200" u="none">
                <a:solidFill>
                  <a:srgbClr val="FFFFFF"/>
                </a:solidFill>
                <a:latin typeface="Calibri"/>
              </a:rPr>
              <a:t>buspar available generic</a:t>
            </a:r>
            <a:br/>
            <a:r>
              <a:rPr b="false" i="false" strike="noStrike" sz="1200" u="none">
                <a:solidFill>
                  <a:srgbClr val="FFFFFF"/>
                </a:solidFill>
                <a:latin typeface="Calibri"/>
              </a:rPr>
              <a:t>For first time buyer, people may ask What is Differin? What does Differin cream do? Where to buy Differin? What is Differin used for? Answers are available online such as wiki, goodrx</a:t>
            </a:r>
            <a:br/>
            <a:r>
              <a:rPr b="false" i="false" strike="noStrike" sz="1200" u="none">
                <a:solidFill>
                  <a:srgbClr val="FFFFFF"/>
                </a:solidFill>
                <a:latin typeface="Calibri"/>
              </a:rPr>
              <a:t>buspar 5 mg tab</a:t>
            </a:r>
            <a:br/>
            <a:r>
              <a:rPr b="false" i="false" strike="noStrike" sz="1200" u="none">
                <a:solidFill>
                  <a:srgbClr val="FFFFFF"/>
                </a:solidFill>
                <a:latin typeface="Calibri"/>
              </a:rPr>
              <a:t>what mgs does buspar come in</a:t>
            </a:r>
            <a:br/>
            <a:r>
              <a:rPr b="false" i="false" strike="noStrike" sz="1200" u="none">
                <a:solidFill>
                  <a:srgbClr val="FFFFFF"/>
                </a:solidFill>
                <a:latin typeface="Calibri"/>
              </a:rPr>
              <a:t>buy generic buspar</a:t>
            </a:r>
            <a:br/>
            <a:r>
              <a:rPr b="false" i="false" strike="noStrike" sz="1200" u="none">
                <a:solidFill>
                  <a:srgbClr val="FFFFFF"/>
                </a:solidFill>
                <a:latin typeface="Calibri"/>
              </a:rPr>
              <a:t>buspar buying</a:t>
            </a:r>
            <a:br/>
            <a:r>
              <a:rPr b="false" i="false" strike="noStrike" sz="1200" u="none">
                <a:solidFill>
                  <a:srgbClr val="FFFFFF"/>
                </a:solidFill>
                <a:latin typeface="Calibri"/>
              </a:rPr>
              <a:t>buspar 10mg twice a day</a:t>
            </a:r>
            <a:br/>
            <a:r>
              <a:rPr b="false" i="false" strike="noStrike" sz="1200" u="none">
                <a:solidFill>
                  <a:srgbClr val="FFFFFF"/>
                </a:solidFill>
                <a:latin typeface="Calibri"/>
              </a:rPr>
              <a:t>is 40 mg of buspar too much</a:t>
            </a:r>
            <a:br/>
            <a:r>
              <a:rPr b="false" i="false" strike="noStrike" sz="1200" u="none">
                <a:solidFill>
                  <a:srgbClr val="FFFFFF"/>
                </a:solidFill>
                <a:latin typeface="Calibri"/>
              </a:rPr>
              <a:t>buy buspar cheap</a:t>
            </a:r>
            <a:br/>
            <a:r>
              <a:rPr b="false" i="false" strike="noStrike" sz="1200" u="none">
                <a:solidFill>
                  <a:srgbClr val="FFFFFF"/>
                </a:solidFill>
                <a:latin typeface="Calibri"/>
              </a:rPr>
              <a:t>generic buspar price</a:t>
            </a:r>
            <a:br/>
            <a:r>
              <a:rPr b="false" i="false" strike="noStrike" sz="1200" u="none">
                <a:solidFill>
                  <a:srgbClr val="FFFFFF"/>
                </a:solidFill>
                <a:latin typeface="Calibri"/>
              </a:rPr>
              <a:t>buspar hcl 10mg</a:t>
            </a:r>
            <a:br/>
            <a:r>
              <a:rPr b="false" i="false" strike="noStrike" sz="1200" u="none">
                <a:solidFill>
                  <a:srgbClr val="FFFFFF"/>
                </a:solidFill>
                <a:latin typeface="Calibri"/>
              </a:rPr>
              <a:t>For most women oral contraceptives are also free of serious or unpleasant side effects</a:t>
            </a:r>
            <a:br/>
            <a:r>
              <a:rPr b="false" i="false" strike="noStrike" sz="1200" u="none">
                <a:solidFill>
                  <a:srgbClr val="FFFFFF"/>
                </a:solidFill>
                <a:latin typeface="Calibri"/>
              </a:rPr>
              <a:t>buspar online pharmacy</a:t>
            </a:r>
            <a:br/>
            <a:r>
              <a:rPr b="false" i="false" strike="noStrike" sz="1200" u="none">
                <a:solidFill>
                  <a:srgbClr val="FFFFFF"/>
                </a:solidFill>
                <a:latin typeface="Calibri"/>
              </a:rPr>
              <a:t>He intends to avoid prosecution in the U.S., but it's not immediately clear where he might be offered asylum</a:t>
            </a:r>
            <a:br/>
            <a:r>
              <a:rPr b="false" i="false" strike="noStrike" sz="1200" u="none">
                <a:solidFill>
                  <a:srgbClr val="FFFFFF"/>
                </a:solidFill>
                <a:latin typeface="Calibri"/>
              </a:rPr>
              <a:t>prozac buspar ocd</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Hi, My mom 81 years old is on .25 mg when needed</a:t>
            </a:r>
            <a:br/>
            <a:r>
              <a:rPr b="false" i="false" strike="noStrike" sz="1200" u="none">
                <a:solidFill>
                  <a:srgbClr val="FFFFFF"/>
                </a:solidFill>
                <a:latin typeface="Calibri"/>
              </a:rPr>
              <a:t>buspar cost australia</a:t>
            </a:r>
            <a:br/>
            <a:r>
              <a:rPr b="false" i="false" strike="noStrike" sz="1200" u="none">
                <a:solidFill>
                  <a:srgbClr val="FFFFFF"/>
                </a:solidFill>
                <a:latin typeface="Calibri"/>
              </a:rPr>
              <a:t>Just a quick but effective moisturizing for the cream in feel I'm very conscientious about using sunscreen</a:t>
            </a:r>
            <a:br/>
            <a:r>
              <a:rPr b="false" i="false" strike="noStrike" sz="1200" u="none">
                <a:solidFill>
                  <a:srgbClr val="FFFFFF"/>
                </a:solidFill>
                <a:latin typeface="Calibri"/>
              </a:rPr>
              <a:t>how many mg of buspar to get high</a:t>
            </a:r>
            <a:br/>
            <a:r>
              <a:rPr b="false" i="false" strike="noStrike" sz="1200" u="none">
                <a:solidFill>
                  <a:srgbClr val="FFFFFF"/>
                </a:solidFill>
                <a:latin typeface="Calibri"/>
              </a:rPr>
              <a:t>I think in the short run, it helped me cope with the many decisions and issues I had to deal with in the chaotic aftermath of her passing</a:t>
            </a:r>
            <a:br/>
            <a:r>
              <a:rPr b="false" i="false" strike="noStrike" sz="1200" u="none">
                <a:solidFill>
                  <a:srgbClr val="FFFFFF"/>
                </a:solidFill>
                <a:latin typeface="Calibri"/>
              </a:rPr>
              <a:t>buspar generic cost</a:t>
            </a:r>
            <a:br/>
            <a:r>
              <a:rPr b="false" i="false" strike="noStrike" sz="1200" u="none">
                <a:solidFill>
                  <a:srgbClr val="FFFFFF"/>
                </a:solidFill>
                <a:latin typeface="Calibri"/>
              </a:rPr>
              <a:t>effexor buspar interactions</a:t>
            </a:r>
            <a:br/>
            <a:r>
              <a:rPr b="false" i="false" strike="noStrike" sz="1200" u="none">
                <a:solidFill>
                  <a:srgbClr val="FFFFFF"/>
                </a:solidFill>
                <a:latin typeface="Calibri"/>
              </a:rPr>
              <a:t>will buspar give you a buzz</a:t>
            </a:r>
            <a:br/>
            <a:r>
              <a:rPr b="false" i="false" strike="noStrike" sz="1200" u="none">
                <a:solidFill>
                  <a:srgbClr val="FFFFFF"/>
                </a:solidFill>
                <a:latin typeface="Calibri"/>
              </a:rPr>
              <a:t>prozac buspar interaction</a:t>
            </a:r>
            <a:br/>
            <a:r>
              <a:rPr b="false" i="false" strike="noStrike" sz="1200" u="none">
                <a:solidFill>
                  <a:srgbClr val="FFFFFF"/>
                </a:solidFill>
                <a:latin typeface="Calibri"/>
              </a:rPr>
              <a:t>buspar 15 mg price</a:t>
            </a:r>
            <a:br/>
            <a:r>
              <a:rPr b="false" i="false" strike="noStrike" sz="1200" u="none">
                <a:solidFill>
                  <a:srgbClr val="FFFFFF"/>
                </a:solidFill>
                <a:latin typeface="Calibri"/>
              </a:rPr>
              <a:t>Every surgeon has a different idea about postoperative regimen, and you should express your concerns to your surgeon.</a:t>
            </a:r>
            <a:br/>
            <a:r>
              <a:rPr b="false" i="false" strike="noStrike" sz="1200" u="none">
                <a:solidFill>
                  <a:srgbClr val="FFFFFF"/>
                </a:solidFill>
                <a:latin typeface="Calibri"/>
              </a:rPr>
              <a:t>buspar 10mg street value</a:t>
            </a:r>
            <a:br/>
            <a:r>
              <a:rPr b="false" i="false" strike="noStrike" sz="1200" u="none">
                <a:solidFill>
                  <a:srgbClr val="FFFFFF"/>
                </a:solidFill>
                <a:latin typeface="Calibri"/>
              </a:rPr>
              <a:t>This pill is so powerful you have curly hair till instead it must use those shaving creams but circulatory performance, discovered their benefits</a:t>
            </a:r>
            <a:br/>
            <a:r>
              <a:rPr b="false" i="false" strike="noStrike" sz="1200" u="none">
                <a:solidFill>
                  <a:srgbClr val="FFFFFF"/>
                </a:solidFill>
                <a:latin typeface="Calibri"/>
              </a:rPr>
              <a:t>buspirone (buspar) 15 mg tablet</a:t>
            </a:r>
            <a:br/>
            <a:r>
              <a:rPr b="false" i="false" strike="noStrike" sz="1200" u="none">
                <a:solidFill>
                  <a:srgbClr val="FFFFFF"/>
                </a:solidFill>
                <a:latin typeface="Calibri"/>
              </a:rPr>
              <a:t>can you get a buzz from buspar</a:t>
            </a:r>
            <a:br/>
            <a:r>
              <a:rPr b="false" i="false" strike="noStrike" sz="1200" u="none">
                <a:solidFill>
                  <a:srgbClr val="FFFFFF"/>
                </a:solidFill>
                <a:latin typeface="Calibri"/>
              </a:rPr>
              <a:t>buspar 15 mg tablet</a:t>
            </a:r>
            <a:br/>
            <a:r>
              <a:rPr b="false" i="false" strike="noStrike" sz="1200" u="none">
                <a:solidFill>
                  <a:srgbClr val="FFFFFF"/>
                </a:solidFill>
                <a:latin typeface="Calibri"/>
              </a:rPr>
              <a:t>There is no doubt that the price of Differin is a lot higher than adapalene generic no matter where you buy it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buspar 5 mg tablet</a:t>
            </a:r>
            <a:br/>
            <a:r>
              <a:rPr b="false" i="false" strike="noStrike" sz="1200" u="none">
                <a:solidFill>
                  <a:srgbClr val="FFFFFF"/>
                </a:solidFill>
                <a:latin typeface="Calibri"/>
              </a:rPr>
              <a:t>cost buspar</a:t>
            </a:r>
            <a:br/>
            <a:r>
              <a:rPr b="false" i="false" strike="noStrike" sz="1200" u="none">
                <a:solidFill>
                  <a:srgbClr val="FFFFFF"/>
                </a:solidFill>
                <a:latin typeface="Calibri"/>
              </a:rPr>
              <a:t>buy buspar 10mg</a:t>
            </a:r>
            <a:br/>
            <a:r>
              <a:rPr b="false" i="false" strike="noStrike" sz="1200" u="none">
                <a:solidFill>
                  <a:srgbClr val="FFFFFF"/>
                </a:solidFill>
                <a:latin typeface="Calibri"/>
              </a:rPr>
              <a:t>buspar 15 mg street value</a:t>
            </a:r>
            <a:br/>
            <a:r>
              <a:rPr b="false" i="false" strike="noStrike" sz="1200" u="none">
                <a:solidFill>
                  <a:srgbClr val="FFFFFF"/>
                </a:solidFill>
                <a:latin typeface="Calibri"/>
              </a:rPr>
              <a:t>is there a generic for buspar</a:t>
            </a:r>
            <a:br/>
            <a:r>
              <a:rPr b="false" i="false" strike="noStrike" sz="1200" u="none">
                <a:solidFill>
                  <a:srgbClr val="FFFFFF"/>
                </a:solidFill>
                <a:latin typeface="Calibri"/>
              </a:rPr>
              <a:t>Wait and get them from the doctor</a:t>
            </a:r>
            <a:br/>
            <a:r>
              <a:rPr b="false" i="false" strike="noStrike" sz="1200" u="none">
                <a:solidFill>
                  <a:srgbClr val="FFFFFF"/>
                </a:solidFill>
                <a:latin typeface="Calibri"/>
              </a:rPr>
              <a:t>cheap buspar online</a:t>
            </a:r>
            <a:br/>
            <a:r>
              <a:rPr b="false" i="false" strike="noStrike" sz="1200" u="none">
                <a:solidFill>
                  <a:srgbClr val="FFFFFF"/>
                </a:solidFill>
                <a:latin typeface="Calibri"/>
              </a:rPr>
              <a:t>medicine buspar 10mg</a:t>
            </a:r>
            <a:br/>
            <a:r>
              <a:rPr b="false" i="false" strike="noStrike" sz="1200" u="none">
                <a:solidFill>
                  <a:srgbClr val="FFFFFF"/>
                </a:solidFill>
                <a:latin typeface="Calibri"/>
              </a:rPr>
              <a:t>buspar 5 mg erowid</a:t>
            </a:r>
            <a:br/>
            <a:r>
              <a:rPr b="false" i="false" strike="noStrike" sz="1200" u="none">
                <a:solidFill>
                  <a:srgbClr val="FFFFFF"/>
                </a:solidFill>
                <a:latin typeface="Calibri"/>
              </a:rPr>
              <a:t>buspar prescription information</a:t>
            </a:r>
            <a:br/>
            <a:r>
              <a:rPr b="false" i="false" strike="noStrike" sz="1200" u="none">
                <a:solidFill>
                  <a:srgbClr val="FFFFFF"/>
                </a:solidFill>
                <a:latin typeface="Calibri"/>
              </a:rPr>
              <a:t>prozac buspar combo</a:t>
            </a:r>
            <a:br/>
            <a:r>
              <a:rPr b="false" i="false" strike="noStrike" sz="1200" u="none">
                <a:solidFill>
                  <a:srgbClr val="FFFFFF"/>
                </a:solidFill>
                <a:latin typeface="Calibri"/>
              </a:rPr>
              <a:t>effexor buspar combination</a:t>
            </a:r>
            <a:br/>
            <a:r>
              <a:rPr b="false" i="false" strike="noStrike" sz="1200" u="none">
                <a:solidFill>
                  <a:srgbClr val="FFFFFF"/>
                </a:solidFill>
                <a:latin typeface="Calibri"/>
              </a:rPr>
              <a:t>luvox buspar</a:t>
            </a:r>
            <a:br/>
            <a:r>
              <a:rPr b="false" i="false" strike="noStrike" sz="1200" u="none">
                <a:solidFill>
                  <a:srgbClr val="FFFFFF"/>
                </a:solidFill>
                <a:latin typeface="Calibri"/>
              </a:rPr>
              <a:t>50 mg buspar</a:t>
            </a:r>
            <a:br/>
            <a:r>
              <a:rPr b="false" i="false" strike="noStrike" sz="1200" u="none">
                <a:solidFill>
                  <a:srgbClr val="FFFFFF"/>
                </a:solidFill>
                <a:latin typeface="Calibri"/>
              </a:rPr>
              <a:t>buy buspar</a:t>
            </a:r>
            <a:br/>
            <a:r>
              <a:rPr b="false" i="false" strike="noStrike" sz="1200" u="none">
                <a:solidFill>
                  <a:srgbClr val="FFFFFF"/>
                </a:solidFill>
                <a:latin typeface="Calibri"/>
              </a:rPr>
              <a:t>can you take buspar luvox</a:t>
            </a:r>
            <a:br/>
            <a:r>
              <a:rPr b="false" i="false" strike="noStrike" sz="1200" u="none">
                <a:solidFill>
                  <a:srgbClr val="FFFFFF"/>
                </a:solidFill>
                <a:latin typeface="Calibri"/>
              </a:rPr>
              <a:t>switching from effexor to buspar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buspar drug manufacturer</a:t>
            </a:r>
            <a:br/>
            <a:r>
              <a:rPr b="false" i="false" strike="noStrike" sz="1200" u="none">
                <a:solidFill>
                  <a:srgbClr val="FFFFFF"/>
                </a:solidFill>
                <a:latin typeface="Calibri"/>
              </a:rPr>
              <a:t>buy buspirone australia</a:t>
            </a:r>
            <a:br/>
            <a:r>
              <a:rPr b="false" i="false" strike="noStrike" sz="1200" u="none">
                <a:solidFill>
                  <a:srgbClr val="FFFFFF"/>
                </a:solidFill>
                <a:latin typeface="Calibri"/>
              </a:rPr>
              <a:t>buspar for cats cost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2015-12-20T01:16:40+04:00</dcterms:created>
  <dcterms:modified xsi:type="dcterms:W3CDTF">2015-12-20T01:16:40+04:00</dcterms:modified>
  <dc:title>Buspar 15 Mg Street Price - Zoloft Buspar Combination</dc:title>
  <dc:description>Buspar 10mg tab take 1 tablet 2 times a day, prescription buspar, buspar message boards, luvox buspar combination, buspar 10mg street value, buspar prescription information, switching from effexor to buspar</dc:description>
  <dc:subject>Buspar 15 Mg Street Price - Zoloft Buspar Combination</dc:subject>
  <cp:keywords>buspar 30 mg a day, buspar-price comparison, buspar generic name, buspar 10 mg 3x a day, generic buspar 10mg, buspar prices, rx buspar, what mgs does buspar come in, buspar online pharmacy, is there a generic for buspar</cp:keywords>
  <cp:category/>
</cp:coreProperties>
</file>