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885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886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887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888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889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890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891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892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893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894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895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896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897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898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Do You Need A Prescription For Ventolin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100 mcg inhalers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ventolin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version of ventolin hfa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relion ventolin mdi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albuterol for nebulizer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albuterol inhalers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hfa 90 mcg/inh inhalation aerosol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Way to go with an ageist and contemptuous bias against teens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ipratropium mdi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still have massive headaches that come and go all the time, lack energy, am fatigued, the list goes 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2 mg 100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use Children's Motrin suspension right before or after bypass heart surgery.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no prescription uk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ventolin inhalers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Good reviews and bad reviews depict a complete picture of the Differin gel and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ventolin inhaler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a prescription for ventolin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would be nice, however if they did do a page on them, if only to gather all of the information about both the story and the pictures.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nebulized albuterol for cough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there is a generic that actually works, I&amp;#039;d like to find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ventolin inhalers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inhalers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ventolin hfa aer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hfa 90 mcg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use in toddlers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cost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online no prescription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Otras drogas pueden interactuar con finasteride, incluyendo medicinas que se obtienen con o sin receta, vitaminas, y productos herbarios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hfa 90 mcg inhaler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use albuterol while pregnant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Due to the minuscule chance of fertility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ventolin over the counter in italy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ventolin no prescription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Lowering of blood pressure is also achieved by the Caduet drug through relaxation of blood vessels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albuterol for nebulizer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hfa 90 mcg inhaler dosing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ventolin online paypal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inhaler 100 mcg kullan䰭 垴kli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albuterol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Removing potential immune triggers is important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i need a prescription for a ventolin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machine for sale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non prescription ventolin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hypertensive patients with normal renal function, therapeutic doses of Coreg decreased renal vascular resistance with no change in glomerular filtration rate or renal plasma flow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retail price ventolin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use in hyperkalemia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will generic albuterol inhalers be available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 price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ventolin inhaler in singapore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a side effect is stated here, it does not mean that all people using this medicine will experience that or any other side effect.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ventolin a generic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salbutamol albuterol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Diseases of the limbs, especially soft tissue injuries (contusions) and joint disorders (sprains and luxations) of less than 2 weeks duration were the most frequently diagnosed.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ventolin inhalers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hfa 90 mcg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 for sale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100 mcg foglietto illustrativo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nebules 2.5mg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people who have the colon paxil price in pakistan can take proper skincare, the job of the partners, cigarette smoking, Freshstart stop the disease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to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tablets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2 mg tb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100 mcg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ventolin hfa aer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msds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albuterol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safe to use albuterol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cough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albuterol inhalers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write ventolin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2.5 mg neb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Tobacco Control had been an important to remember that HIV-infected patients with tuberculoid leprosy present with eye pain and other items be achieved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albuterol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ventolin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ventolin hfa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work in the brain, their initial License is for the treatment of Epilepsy, peripheral nerve pain is something that came later 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dosering ventoline 0 4 mg/ml barn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nebules msds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most likely diagnosis appears to be Vestibular Migraine but is yet to be confirmed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mdi puffer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buy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msds sheet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lieu dung ventolin 2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ventolin hfa/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ventolin hfa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hfa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Cabergoline has been reported to cause liver failure, which can cause death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 cost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ventolin cost in ontario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inhaler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online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our price and cost for adapalene is very low and therefore we do not provide coupon for adapalene or Differin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ventolin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ventolin inhalers from spain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prescription only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i need a prescription for ventolin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dosis ventolin nebules 2.5 mg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ventolin hfa inhaler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inhaler 100 mcg 200 doz nas䰬 kullan䰬䰳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albuterol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ventolin inhaler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ventolin evohaler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albuterol inhalers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1.25 mg 3ml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albuterol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hfa 90 mcg inhaler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need prescription ventolin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ipratropium inhaler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nebules 2.5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hfa manufacturer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Make sure you wait 1 hr before you eat when you take your thyroid medicine wait til 4 hrs to take something that has calcium in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albuterol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ventolin cause migraines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mdi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a prescription for ventolin in spain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the progestin needs to be low in androgens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ventolin inhalers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get pregnant during the course of medication, then you have to stop taking it immediately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albuterol safe to use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use in babies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We've got a joint account restless consent discount bimatoprost dates like The Yankees don't want him, and neither does baseball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2mg tablet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addition, 26% of oxcarbazepine-treated patients and 12% of placebo-treated patients experienced somnolence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2mg /5ml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CD21 bloodwork of course was low, 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2mg/5ml syrup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Since Sarcoptes scabiei is easily transmitted between animals, all dogs in contact with an infected animal should also be treated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albuterol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use albuterol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are warned to wean themselves off antidepressants slowly and under a doctor&amp;rsquo;s care.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 cost albuterol inhalers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for sale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Thankfully the Navy pays for my inhalers but I run a mile and a half or more every day, I still use my inhaler but not so frequently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ventolin cause migraines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retail cost of albuterol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hfa generic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Something that I&amp;#39;very found useful is to make a chart (24 hrs ) and write down time / dose oF meds- then as an observer write down all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need prescription ventolin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inhalers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Surgery to remove the uterus (hysterectomy) may also be advised, particularly for women who no longer want to have babies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albuterol be used for chest congestion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Not creepy, not scary, nothing like that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a prescription for a ventolin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 ventolin inhaler cost the nhs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Antipsychotic treatment itself, however, may suppress (or partially suppress) the signs and symptoms of the syndrome and thereby may possibly mask the underlying disease process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inhaler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hfa inhaler msds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inhaler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non-prescription ventolin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2.5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hfa 90 mcg inhaler directions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absorption of doses greater than 80 mg/m is significantly less, possibly due to a saturation effect.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hfa discount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inhalers online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2.5 mg inhaled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added that Pfizer Consumer Healthcare is the "optimal partner to commercialise OTC Nexium globally."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ventolin over the counter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generic ventolin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albuterol inhalers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ventolin nebules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hfa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didn&amp;rsquo;t make sense since native Pakistanis from Northern Punjab, KPK and Gilgit Baltistan are generally fairer than other South Asians generally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salbutamol inhaler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not had issues giving maturerabbits the paste Ivermectin.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ventolin inhaler online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albuterol inhaler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Another drug I would use (only on the weeks with the Clen) is Yohimbine HCL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liquid albuterol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Each species of mite prefers one specific kind of host (e.g.; dog), but may also infect others.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discount ventolin hfa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0.63 mg 3ml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albuterol hfa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ventolin inhaler over the counter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Another drug I would use (only on the weeks with the Clen) is Yohimbine HCL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ventolin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albuterol for nebulizer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ventolin hfa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ventolin hfa 90 mcg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 want to stress is NOT that this is the best drug for depression out there, but rather that it is the best drug for depression FOR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ventolin inhaler over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I&amp;rsquo;m assuming the Methylprednisone is similar but what can I do when it ends next week? I can barely do anything when I feel that drunk feeling I get without it.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albuterol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warrick albuterol usp inhalation aerosol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ventolin inhalers over counter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inhaler buy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albuterol made of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Alternate day therapy is a corticosteroid dosing regimen in which twice the usual daily dose of corticoid is administered every other morning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ventolin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hfa 100 mcg salbutamol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to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safe to use albuterol inhaler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垵rup 2 mg/5 ml 150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taken 10 to 12 mg of xanex throughout the entire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need a prescription for ventolin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ventolin hfa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ventolin inhalers to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prescription example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evohaler buy uk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2.5 mg/3ml (0.083 ) inhalation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 leen por la jefe nutritivos que estoy del color y escapan, costo promedio micardis (telmisartan)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salbutamol albuterol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ventolin hfa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systems of control that all of our institutions are based on wanted to take the power away from those that it feared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nebulizer ventolin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ive just started a course of sertraline today and im feeling a bit sick and dizzy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albuterol pills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2mg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Oh but only if we could steal more of it by forcing them to disgorge it then things would be much better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inhaler no prescription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concur with your doctor and follow his directions completely when you are taking Tetracycline.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buy ventolin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been taking Pristiq since last August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albuterol 2.5 mg 3ml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nebulized albuterol for hyperkalemia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ventolin hfa inhaler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ventoline 0 4 mg/ml annostus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such a strong drug with terrible withdrawals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ventolin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ventolin nebules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tablets 4mg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ventolin 4mg tabletten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albuterol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ventolin hfa inhaler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ventolin hfa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ventolin online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2015-12-20T01:17:11+04:00</dcterms:created>
  <dcterms:modified xsi:type="dcterms:W3CDTF">2015-12-20T01:17:11+04:00</dcterms:modified>
  <dc:title>Order Ventolin Inhaler - Ventolin Mdi Puffer</dc:title>
  <dc:description>Generic for ventolin hfa aer, albuterol hfa coupon, ventolin inhaler coupon, dosis ventolin nebules 2.5 mg, do you need a prescription for a ventolin inhaler, discount ventolin hfa, where can i buy albuterol for nebulizer</dc:description>
  <dc:subject>Order Ventolin Inhaler - Ventolin Mdi Puffer</dc:subject>
  <cp:keywords>albuterol inhalers generic, ventolin hfa 90 mcg inhaler coupon, ventolin inhaler 100 mcg kullan䰭 垴kli, ventolin hfa manufacturer coupon, buy albuterol tablets, ventolin hfa discount card, where can i buy albuterol for nebulizer, price of albuterol inhaler, cost of ventolin, nebulized albuterol for hyperkalemia</cp:keywords>
  <cp:category/>
</cp:coreProperties>
</file>