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9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9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9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Order Salmeterol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serevent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does serevent go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serevent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Coreg can help your blood vessels relax so your blood pressure is lower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serevent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salmeterol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salmeterol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serevent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salmeterol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added that Pfizer Consumer Healthcare is the "optimal partner to commercialise OTC Nexium globally."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serevent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unplanned pregnancies occur when women are switching birth control methods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serevent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serevent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salmeterol xinafoate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serevent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salmeterol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salmeterol xinafoate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salmeterol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salmeterol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serevent go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foolishly assumed that I would be pg by Dec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salmeterol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serevent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salmeterol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salmeterol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9 yr.old son has been trying different med's for over three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salmeterol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the 2nd week I was in a perpetual state of mania, with psychotic effects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serevent diskus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serevent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salmeterol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trade representative at the time, told a Washington audience in 2001, blaming Japanese political paralysis for hampering global progress on free-trade talks.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salmeterol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Hello I was reading your story about your husbands addiction and the way it also affected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serevent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saw it today, while I looked for Internet memes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teva generic salmeterol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serevent diskus generic name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2015-12-20T01:17:06+04:00</dcterms:created>
  <dcterms:modified xsi:type="dcterms:W3CDTF">2015-12-20T01:17:06+04:00</dcterms:modified>
  <dc:title>Buy Serevent Online - Generic Salmeterol Inhaler</dc:title>
  <dc:description>Buy salmeterol, generic serevent inhaler, order salmeterol, order serevent online, order serevent, salmeterol xinafoate generic, buy salmeterol inhaler</dc:description>
  <dc:subject>Buy Serevent Online - Generic Salmeterol Inhaler</dc:subject>
  <cp:keywords>buy serevent online, buy salmeterol, order serevent online, purchase serevent, salmeterol generic name, generic salmeterol, buy serevent diskus, buy cheap serevent, buy serevent, serevent diskus generic name</cp:keywords>
  <cp:category/>
</cp:coreProperties>
</file>