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4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5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Generic Name For Ziprasidone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geodon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geodon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geodon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geodon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ziprasidone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geodon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ziprasidone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 from compounding pharmacy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ziprasidone generic for geodon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taking &amp;ldquo;Nature-Throid 1.5g&amp;rdquo; for almost a year now and I feel absolutely no different I even bumped it to taking 2 pills in the am, but hasn&amp;rsquo;t made a difference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ziprasidone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 generic is now available my insurance 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ziprasidone generic price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chat sessions are not regular and old transcripts are still not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ziprasidone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so confident we have the cheapest price for Prevacid, if you find a cheaper price online, use the price beat feature next to the medication and we will beat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geodon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European economies, and the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ziprasidone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ziprasidone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ziprasidone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ziprasidone hcl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geodon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geodon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my levels are at a dangerous stage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geodon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ertragung erfolgt kurz vor, wend oder nach der Geburt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geodon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ziprasidone generic date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did ziprasidone become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geodon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ziprasidone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ziprasidone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Chew tabs: give only whole tabs, round dose down to nearest whole tab (may be swallowed whole, chewed, or mixed in water or diluted fruit juice)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ziprasidone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ziprasidone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geodon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geodon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who want to use Differin during pregnancy need to read warnings, side effects, precautions and reviews of the acne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ziprasidone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Dutasteride is very similar to Finasteride, but was never intended to treat male pattern hair loss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2015-12-20T01:16:51+04:00</dcterms:created>
  <dcterms:modified xsi:type="dcterms:W3CDTF">2015-12-20T01:16:51+04:00</dcterms:modified>
  <dc:title>Buy Geodon - Generic Ziprasidone</dc:title>
  <dc:description>Generic geodon cheap, purchase ziprasidone, ziprasidone generic price, buy geodon online cheap, generic ziprasidone available, buy geodon 80 mg, order geodon online</dc:description>
  <dc:subject>Buy Geodon - Generic Ziprasidone</dc:subject>
  <cp:keywords>cheap geodon online, generic geodon cheap, ziprasidone generic price, generic ziprasidone, buy geodon online cheap, generic ziprasidone available, order geodon, ziprasidone generic date, cheap geodon, buy cheap ziprasidone</cp:keywords>
  <cp:category/>
</cp:coreProperties>
</file>