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1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1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1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2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3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Nexium Copay Savings Card</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mups 20 mg magensaftresistente tabletten medizin</a:t>
            </a:r>
            <a:br/>
            <a:r>
              <a:rPr b="false" i="false" strike="noStrike" sz="1200" u="none">
                <a:solidFill>
                  <a:srgbClr val="FFFFFF"/>
                </a:solidFill>
                <a:latin typeface="Calibri"/>
              </a:rPr>
              <a:t>coupon for nexium from astrazeneca</a:t>
            </a:r>
            <a:br/>
            <a:r>
              <a:rPr b="false" i="false" strike="noStrike" sz="1200" u="none">
                <a:solidFill>
                  <a:srgbClr val="FFFFFF"/>
                </a:solidFill>
                <a:latin typeface="Calibri"/>
              </a:rPr>
              <a:t>nexium package picture</a:t>
            </a:r>
            <a:br/>
            <a:r>
              <a:rPr b="false" i="false" strike="noStrike" sz="1200" u="none">
                <a:solidFill>
                  <a:srgbClr val="FFFFFF"/>
                </a:solidFill>
                <a:latin typeface="Calibri"/>
              </a:rPr>
              <a:t>nexium cena leka</a:t>
            </a:r>
            <a:br/>
            <a:r>
              <a:rPr b="false" i="false" strike="noStrike" sz="1200" u="none">
                <a:solidFill>
                  <a:srgbClr val="FFFFFF"/>
                </a:solidFill>
                <a:latin typeface="Calibri"/>
              </a:rPr>
              <a:t>When you have a panic attack, you think you're dying, can't breath, have to outside in the fresh air at any cost</a:t>
            </a:r>
            <a:br/>
            <a:r>
              <a:rPr b="false" i="false" strike="noStrike" sz="1200" u="none">
                <a:solidFill>
                  <a:srgbClr val="FFFFFF"/>
                </a:solidFill>
                <a:latin typeface="Calibri"/>
              </a:rPr>
              <a:t>nexium esomeprazole 20mg obat apa</a:t>
            </a:r>
            <a:br/>
            <a:r>
              <a:rPr b="false" i="false" strike="noStrike" sz="1200" u="none">
                <a:solidFill>
                  <a:srgbClr val="FFFFFF"/>
                </a:solidFill>
                <a:latin typeface="Calibri"/>
              </a:rPr>
              <a:t>Hair Loss Talk allows you to set up a personal page, much like a blog or a social network page</a:t>
            </a:r>
            <a:br/>
            <a:r>
              <a:rPr b="false" i="false" strike="noStrike" sz="1200" u="none">
                <a:solidFill>
                  <a:srgbClr val="FFFFFF"/>
                </a:solidFill>
                <a:latin typeface="Calibri"/>
              </a:rPr>
              <a:t>40mg nexium otc</a:t>
            </a:r>
            <a:br/>
            <a:r>
              <a:rPr b="false" i="false" strike="noStrike" sz="1200" u="none">
                <a:solidFill>
                  <a:srgbClr val="FFFFFF"/>
                </a:solidFill>
                <a:latin typeface="Calibri"/>
              </a:rPr>
              <a:t>What you fear becomes your god, and this photo preys on fear&amp;rdquo;if you have no fear, you&amp;rsquo;ll not be affected, this is nothing new to me</a:t>
            </a:r>
            <a:br/>
            <a:r>
              <a:rPr b="false" i="false" strike="noStrike" sz="1200" u="none">
                <a:solidFill>
                  <a:srgbClr val="FFFFFF"/>
                </a:solidFill>
                <a:latin typeface="Calibri"/>
              </a:rPr>
              <a:t>buy esomeprazole online</a:t>
            </a:r>
            <a:br/>
            <a:r>
              <a:rPr b="false" i="false" strike="noStrike" sz="1200" u="none">
                <a:solidFill>
                  <a:srgbClr val="FFFFFF"/>
                </a:solidFill>
                <a:latin typeface="Calibri"/>
              </a:rPr>
              <a:t>This medication is proven to alleviate symptoms associated with the above conditions by preventing the release of certain substances in the body which cause inflammation</a:t>
            </a:r>
            <a:br/>
            <a:r>
              <a:rPr b="false" i="false" strike="noStrike" sz="1200" u="none">
                <a:solidFill>
                  <a:srgbClr val="FFFFFF"/>
                </a:solidFill>
                <a:latin typeface="Calibri"/>
              </a:rPr>
              <a:t>esomeprazole magnesium dihydrate molecular weight</a:t>
            </a:r>
            <a:br/>
            <a:r>
              <a:rPr b="false" i="false" strike="noStrike" sz="1200" u="none">
                <a:solidFill>
                  <a:srgbClr val="FFFFFF"/>
                </a:solidFill>
                <a:latin typeface="Calibri"/>
              </a:rPr>
              <a:t>nexium copay card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who makes nexium tires</a:t>
            </a:r>
            <a:br/>
            <a:r>
              <a:rPr b="false" i="false" strike="noStrike" sz="1200" u="none">
                <a:solidFill>
                  <a:srgbClr val="FFFFFF"/>
                </a:solidFill>
                <a:latin typeface="Calibri"/>
              </a:rPr>
              <a:t>nexium us</a:t>
            </a:r>
            <a:br/>
            <a:r>
              <a:rPr b="false" i="false" strike="noStrike" sz="1200" u="none">
                <a:solidFill>
                  <a:srgbClr val="FFFFFF"/>
                </a:solidFill>
                <a:latin typeface="Calibri"/>
              </a:rPr>
              <a:t>is omeprazole dr the same as nexium</a:t>
            </a:r>
            <a:br/>
            <a:r>
              <a:rPr b="false" i="false" strike="noStrike" sz="1200" u="none">
                <a:solidFill>
                  <a:srgbClr val="FFFFFF"/>
                </a:solidFill>
                <a:latin typeface="Calibri"/>
              </a:rPr>
              <a:t>nexium iv drip dose</a:t>
            </a:r>
            <a:br/>
            <a:r>
              <a:rPr b="false" i="false" strike="noStrike" sz="1200" u="none">
                <a:solidFill>
                  <a:srgbClr val="FFFFFF"/>
                </a:solidFill>
                <a:latin typeface="Calibri"/>
              </a:rPr>
              <a:t>what is nexium drug used for</a:t>
            </a:r>
            <a:br/>
            <a:r>
              <a:rPr b="false" i="false" strike="noStrike" sz="1200" u="none">
                <a:solidFill>
                  <a:srgbClr val="FFFFFF"/>
                </a:solidFill>
                <a:latin typeface="Calibri"/>
              </a:rPr>
              <a:t>nexium sale</a:t>
            </a:r>
            <a:br/>
            <a:r>
              <a:rPr b="false" i="false" strike="noStrike" sz="1200" u="none">
                <a:solidFill>
                  <a:srgbClr val="FFFFFF"/>
                </a:solidFill>
                <a:latin typeface="Calibri"/>
              </a:rPr>
              <a:t>En t&amp;eacute;rminos de concentracin FIXAMICIN DEXACIPRO, contiene Dexametasona 0,1%, Ciprofloxacina 0,3%.</a:t>
            </a:r>
            <a:br/>
            <a:r>
              <a:rPr b="false" i="false" strike="noStrike" sz="1200" u="none">
                <a:solidFill>
                  <a:srgbClr val="FFFFFF"/>
                </a:solidFill>
                <a:latin typeface="Calibri"/>
              </a:rPr>
              <a:t>nexium iv preparation</a:t>
            </a:r>
            <a:br/>
            <a:r>
              <a:rPr b="false" i="false" strike="noStrike" sz="1200" u="none">
                <a:solidFill>
                  <a:srgbClr val="FFFFFF"/>
                </a:solidFill>
                <a:latin typeface="Calibri"/>
              </a:rPr>
              <a:t>For your dependable cuckoo wall clock enthusiast  \ 2013��,there remains one method to build a absolutely distinctive cuckoo clock to yourself</a:t>
            </a:r>
            <a:br/>
            <a:r>
              <a:rPr b="false" i="false" strike="noStrike" sz="1200" u="none">
                <a:solidFill>
                  <a:srgbClr val="FFFFFF"/>
                </a:solidFill>
                <a:latin typeface="Calibri"/>
              </a:rPr>
              <a:t>nexium product information australia</a:t>
            </a:r>
            <a:br/>
            <a:r>
              <a:rPr b="false" i="false" strike="noStrike" sz="1200" u="none">
                <a:solidFill>
                  <a:srgbClr val="FFFFFF"/>
                </a:solidFill>
                <a:latin typeface="Calibri"/>
              </a:rPr>
              <a:t>nexium 40 mg tablets used</a:t>
            </a:r>
            <a:br/>
            <a:r>
              <a:rPr b="false" i="false" strike="noStrike" sz="1200" u="none">
                <a:solidFill>
                  <a:srgbClr val="FFFFFF"/>
                </a:solidFill>
                <a:latin typeface="Calibri"/>
              </a:rPr>
              <a:t>If the animals are treated and then reinfected at a later time, severe itching starts almost immediately, which indicates the itching may be due to an allergic reaction</a:t>
            </a:r>
            <a:br/>
            <a:r>
              <a:rPr b="false" i="false" strike="noStrike" sz="1200" u="none">
                <a:solidFill>
                  <a:srgbClr val="FFFFFF"/>
                </a:solidFill>
                <a:latin typeface="Calibri"/>
              </a:rPr>
              <a:t>latest news on nexium 2012</a:t>
            </a:r>
            <a:br/>
            <a:r>
              <a:rPr b="false" i="false" strike="noStrike" sz="1200" u="none">
                <a:solidFill>
                  <a:srgbClr val="FFFFFF"/>
                </a:solidFill>
                <a:latin typeface="Calibri"/>
              </a:rPr>
              <a:t>esomeprazole tablets ip 20 mg</a:t>
            </a:r>
            <a:br/>
            <a:r>
              <a:rPr b="false" i="false" strike="noStrike" sz="1200" u="none">
                <a:solidFill>
                  <a:srgbClr val="FFFFFF"/>
                </a:solidFill>
                <a:latin typeface="Calibri"/>
              </a:rPr>
              <a:t>cheapest price for nexium</a:t>
            </a:r>
            <a:br/>
            <a:r>
              <a:rPr b="false" i="false" strike="noStrike" sz="1200" u="none">
                <a:solidFill>
                  <a:srgbClr val="FFFFFF"/>
                </a:solidFill>
                <a:latin typeface="Calibri"/>
              </a:rPr>
              <a:t>taking nexium too long</a:t>
            </a:r>
            <a:br/>
            <a:r>
              <a:rPr b="false" i="false" strike="noStrike" sz="1200" u="none">
                <a:solidFill>
                  <a:srgbClr val="FFFFFF"/>
                </a:solidFill>
                <a:latin typeface="Calibri"/>
              </a:rPr>
              <a:t>what is esomeprazole magnesium</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lek nexium srbija</a:t>
            </a:r>
            <a:br/>
            <a:r>
              <a:rPr b="false" i="false" strike="noStrike" sz="1200" u="none">
                <a:solidFill>
                  <a:srgbClr val="FFFFFF"/>
                </a:solidFill>
                <a:latin typeface="Calibri"/>
              </a:rPr>
              <a:t>nexium oral suspension</a:t>
            </a:r>
            <a:br/>
            <a:r>
              <a:rPr b="false" i="false" strike="noStrike" sz="1200" u="none">
                <a:solidFill>
                  <a:srgbClr val="FFFFFF"/>
                </a:solidFill>
                <a:latin typeface="Calibri"/>
              </a:rPr>
              <a:t>Although I was hungry food had limited appeal, however I made myself eat something but didn&amp;#39;t get the usual enjoyment that I do from food</a:t>
            </a:r>
            <a:br/>
            <a:r>
              <a:rPr b="false" i="false" strike="noStrike" sz="1200" u="none">
                <a:solidFill>
                  <a:srgbClr val="FFFFFF"/>
                </a:solidFill>
                <a:latin typeface="Calibri"/>
              </a:rPr>
              <a:t>nexium 10 mg</a:t>
            </a:r>
            <a:br/>
            <a:r>
              <a:rPr b="false" i="false" strike="noStrike" sz="1200" u="none">
                <a:solidFill>
                  <a:srgbClr val="FFFFFF"/>
                </a:solidFill>
                <a:latin typeface="Calibri"/>
              </a:rPr>
              <a:t>Store minoxidil foam (for men) at room temperature, between 68 and 77 degrees F (20 and 25 degrees C)</a:t>
            </a:r>
            <a:br/>
            <a:r>
              <a:rPr b="false" i="false" strike="noStrike" sz="1200" u="none">
                <a:solidFill>
                  <a:srgbClr val="FFFFFF"/>
                </a:solidFill>
                <a:latin typeface="Calibri"/>
              </a:rPr>
              <a:t>what is nexium 24hr</a:t>
            </a:r>
            <a:br/>
            <a:r>
              <a:rPr b="false" i="false" strike="noStrike" sz="1200" u="none">
                <a:solidFill>
                  <a:srgbClr val="FFFFFF"/>
                </a:solidFill>
                <a:latin typeface="Calibri"/>
              </a:rPr>
              <a:t>informacion sobre medicamento nexium</a:t>
            </a:r>
            <a:br/>
            <a:r>
              <a:rPr b="false" i="false" strike="noStrike" sz="1200" u="none">
                <a:solidFill>
                  <a:srgbClr val="FFFFFF"/>
                </a:solidFill>
                <a:latin typeface="Calibri"/>
              </a:rPr>
              <a:t>Antipsychotic treatment itself, however, may suppress (or partially suppress) the signs and symptoms of the syndrome and thereby may possibly mask the underlying disease process</a:t>
            </a:r>
            <a:br/>
            <a:r>
              <a:rPr b="false" i="false" strike="noStrike" sz="1200" u="none">
                <a:solidFill>
                  <a:srgbClr val="FFFFFF"/>
                </a:solidFill>
                <a:latin typeface="Calibri"/>
              </a:rPr>
              <a:t>nexium mups 20 mg costo</a:t>
            </a:r>
            <a:br/>
            <a:r>
              <a:rPr b="false" i="false" strike="noStrike" sz="1200" u="none">
                <a:solidFill>
                  <a:srgbClr val="FFFFFF"/>
                </a:solidFill>
                <a:latin typeface="Calibri"/>
              </a:rPr>
              <a:t>That first week was kinda tough but I could also see the good results and decided to stick with it</a:t>
            </a:r>
            <a:br/>
            <a:r>
              <a:rPr b="false" i="false" strike="noStrike" sz="1200" u="none">
                <a:solidFill>
                  <a:srgbClr val="FFFFFF"/>
                </a:solidFill>
                <a:latin typeface="Calibri"/>
              </a:rPr>
              <a:t>what milligrams does nexium come in</a:t>
            </a:r>
            <a:br/>
            <a:r>
              <a:rPr b="false" i="false" strike="noStrike" sz="1200" u="none">
                <a:solidFill>
                  <a:srgbClr val="FFFFFF"/>
                </a:solidFill>
                <a:latin typeface="Calibri"/>
              </a:rPr>
              <a:t>nexium pricing strategy</a:t>
            </a:r>
            <a:br/>
            <a:r>
              <a:rPr b="false" i="false" strike="noStrike" sz="1200" u="none">
                <a:solidFill>
                  <a:srgbClr val="FFFFFF"/>
                </a:solidFill>
                <a:latin typeface="Calibri"/>
              </a:rPr>
              <a:t>nexium ad</a:t>
            </a:r>
            <a:br/>
            <a:r>
              <a:rPr b="false" i="false" strike="noStrike" sz="1200" u="none">
                <a:solidFill>
                  <a:srgbClr val="FFFFFF"/>
                </a:solidFill>
                <a:latin typeface="Calibri"/>
              </a:rPr>
              <a:t>I have been on Alprazolam 2mg for sleep for some time now, I only take it at HS</a:t>
            </a:r>
            <a:br/>
            <a:r>
              <a:rPr b="false" i="false" strike="noStrike" sz="1200" u="none">
                <a:solidFill>
                  <a:srgbClr val="FFFFFF"/>
                </a:solidFill>
                <a:latin typeface="Calibri"/>
              </a:rPr>
              <a:t>news nexium medication</a:t>
            </a:r>
            <a:br/>
            <a:r>
              <a:rPr b="false" i="false" strike="noStrike" sz="1200" u="none">
                <a:solidFill>
                  <a:srgbClr val="FFFFFF"/>
                </a:solidFill>
                <a:latin typeface="Calibri"/>
              </a:rPr>
              <a:t>prilosec nexium same</a:t>
            </a:r>
            <a:br/>
            <a:r>
              <a:rPr b="false" i="false" strike="noStrike" sz="1200" u="none">
                <a:solidFill>
                  <a:srgbClr val="FFFFFF"/>
                </a:solidFill>
                <a:latin typeface="Calibri"/>
              </a:rPr>
              <a:t>canadian nexium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about nexium 40 mg</a:t>
            </a:r>
            <a:br/>
            <a:r>
              <a:rPr b="false" i="false" strike="noStrike" sz="1200" u="none">
                <a:solidFill>
                  <a:srgbClr val="FFFFFF"/>
                </a:solidFill>
                <a:latin typeface="Calibri"/>
              </a:rPr>
              <a:t>The basis of the action Wellbutrin &amp;mdash; having an influence on brain neurotransmitters, bringing them to normal</a:t>
            </a:r>
            <a:br/>
            <a:r>
              <a:rPr b="false" i="false" strike="noStrike" sz="1200" u="none">
                <a:solidFill>
                  <a:srgbClr val="FFFFFF"/>
                </a:solidFill>
                <a:latin typeface="Calibri"/>
              </a:rPr>
              <a:t>can nexium be used for ibs</a:t>
            </a:r>
            <a:br/>
            <a:r>
              <a:rPr b="false" i="false" strike="noStrike" sz="1200" u="none">
                <a:solidFill>
                  <a:srgbClr val="FFFFFF"/>
                </a:solidFill>
                <a:latin typeface="Calibri"/>
              </a:rPr>
              <a:t>nexium banner ads</a:t>
            </a:r>
            <a:br/>
            <a:r>
              <a:rPr b="false" i="false" strike="noStrike" sz="1200" u="none">
                <a:solidFill>
                  <a:srgbClr val="FFFFFF"/>
                </a:solidFill>
                <a:latin typeface="Calibri"/>
              </a:rPr>
              <a:t>low cost nexium</a:t>
            </a:r>
            <a:br/>
            <a:r>
              <a:rPr b="false" i="false" strike="noStrike" sz="1200" u="none">
                <a:solidFill>
                  <a:srgbClr val="FFFFFF"/>
                </a:solidFill>
                <a:latin typeface="Calibri"/>
              </a:rPr>
              <a:t>Hasta la fecha no se dispone de datos epidemiolgicos relevantes referentes a la exposicin de hidroxizina durante el embarazo</a:t>
            </a:r>
            <a:br/>
            <a:r>
              <a:rPr b="false" i="false" strike="noStrike" sz="1200" u="none">
                <a:solidFill>
                  <a:srgbClr val="FFFFFF"/>
                </a:solidFill>
                <a:latin typeface="Calibri"/>
              </a:rPr>
              <a:t>cost nexium 40 mg</a:t>
            </a:r>
            <a:br/>
            <a:r>
              <a:rPr b="false" i="false" strike="noStrike" sz="1200" u="none">
                <a:solidFill>
                  <a:srgbClr val="FFFFFF"/>
                </a:solidFill>
                <a:latin typeface="Calibri"/>
              </a:rPr>
              <a:t>cost of nexium 20 mg</a:t>
            </a:r>
            <a:br/>
            <a:r>
              <a:rPr b="false" i="false" strike="noStrike" sz="1200" u="none">
                <a:solidFill>
                  <a:srgbClr val="FFFFFF"/>
                </a:solidFill>
                <a:latin typeface="Calibri"/>
              </a:rPr>
              <a:t>His whole personality changed from then on</a:t>
            </a:r>
            <a:br/>
            <a:r>
              <a:rPr b="false" i="false" strike="noStrike" sz="1200" u="none">
                <a:solidFill>
                  <a:srgbClr val="FFFFFF"/>
                </a:solidFill>
                <a:latin typeface="Calibri"/>
              </a:rPr>
              <a:t>nexium dr 40 mg</a:t>
            </a:r>
            <a:br/>
            <a:r>
              <a:rPr b="false" i="false" strike="noStrike" sz="1200" u="none">
                <a:solidFill>
                  <a:srgbClr val="FFFFFF"/>
                </a:solidFill>
                <a:latin typeface="Calibri"/>
              </a:rPr>
              <a:t>nexium 40 mg price malaysia</a:t>
            </a:r>
            <a:br/>
            <a:r>
              <a:rPr b="false" i="false" strike="noStrike" sz="1200" u="none">
                <a:solidFill>
                  <a:srgbClr val="FFFFFF"/>
                </a:solidFill>
                <a:latin typeface="Calibri"/>
              </a:rPr>
              <a:t>nexium 20 mg tabletten</a:t>
            </a:r>
            <a:br/>
            <a:r>
              <a:rPr b="false" i="false" strike="noStrike" sz="1200" u="none">
                <a:solidFill>
                  <a:srgbClr val="FFFFFF"/>
                </a:solidFill>
                <a:latin typeface="Calibri"/>
              </a:rPr>
              <a:t>nexium 20mg generico</a:t>
            </a:r>
            <a:br/>
            <a:r>
              <a:rPr b="false" i="false" strike="noStrike" sz="1200" u="none">
                <a:solidFill>
                  <a:srgbClr val="FFFFFF"/>
                </a:solidFill>
                <a:latin typeface="Calibri"/>
              </a:rPr>
              <a:t>cost nexium</a:t>
            </a:r>
            <a:br/>
            <a:r>
              <a:rPr b="false" i="false" strike="noStrike" sz="1200" u="none">
                <a:solidFill>
                  <a:srgbClr val="FFFFFF"/>
                </a:solidFill>
                <a:latin typeface="Calibri"/>
              </a:rPr>
              <a:t>Karen downtown texas companie can have capitalized a software application costs regarding $855,  \ \ ,500, And acquisitions of this device �� �� �� the type of initial year banged up $415, 590</a:t>
            </a:r>
            <a:br/>
            <a:r>
              <a:rPr b="false" i="false" strike="noStrike" sz="1200" u="none">
                <a:solidFill>
                  <a:srgbClr val="FFFFFF"/>
                </a:solidFill>
                <a:latin typeface="Calibri"/>
              </a:rPr>
              <a:t>what over the counter drug is comparable to nexium</a:t>
            </a:r>
            <a:br/>
            <a:r>
              <a:rPr b="false" i="false" strike="noStrike" sz="1200" u="none">
                <a:solidFill>
                  <a:srgbClr val="FFFFFF"/>
                </a:solidFill>
                <a:latin typeface="Calibri"/>
              </a:rPr>
              <a:t>Patients should not suddenly stop drinking or using sedatives while on Wellbutrin</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nexium cost in mexico</a:t>
            </a:r>
            <a:br/>
            <a:r>
              <a:rPr b="false" i="false" strike="noStrike" sz="1200" u="none">
                <a:solidFill>
                  <a:srgbClr val="FFFFFF"/>
                </a:solidFill>
                <a:latin typeface="Calibri"/>
              </a:rPr>
              <a:t>what is the generic equivalent for nexium</a:t>
            </a:r>
            <a:br/>
            <a:r>
              <a:rPr b="false" i="false" strike="noStrike" sz="1200" u="none">
                <a:solidFill>
                  <a:srgbClr val="FFFFFF"/>
                </a:solidFill>
                <a:latin typeface="Calibri"/>
              </a:rPr>
              <a:t>nexium drip indications</a:t>
            </a:r>
            <a:br/>
            <a:r>
              <a:rPr b="false" i="false" strike="noStrike" sz="1200" u="none">
                <a:solidFill>
                  <a:srgbClr val="FFFFFF"/>
                </a:solidFill>
                <a:latin typeface="Calibri"/>
              </a:rPr>
              <a:t>Eventually (I mean 6 weeks) it went away</a:t>
            </a:r>
            <a:br/>
            <a:r>
              <a:rPr b="false" i="false" strike="noStrike" sz="1200" u="none">
                <a:solidFill>
                  <a:srgbClr val="FFFFFF"/>
                </a:solidFill>
                <a:latin typeface="Calibri"/>
              </a:rPr>
              <a:t>nexium order online</a:t>
            </a:r>
            <a:br/>
            <a:r>
              <a:rPr b="false" i="false" strike="noStrike" sz="1200" u="none">
                <a:solidFill>
                  <a:srgbClr val="FFFFFF"/>
                </a:solidFill>
                <a:latin typeface="Calibri"/>
              </a:rPr>
              <a:t>nexium 20 mg price uk</a:t>
            </a:r>
            <a:br/>
            <a:r>
              <a:rPr b="false" i="false" strike="noStrike" sz="1200" u="none">
                <a:solidFill>
                  <a:srgbClr val="FFFFFF"/>
                </a:solidFill>
                <a:latin typeface="Calibri"/>
              </a:rPr>
              <a:t>His main interests are controlled drug delivery and in particular oral pediatric formulations and geriatric formulations addressing the problem of polypharmacy.</a:t>
            </a:r>
            <a:br/>
            <a:r>
              <a:rPr b="false" i="false" strike="noStrike" sz="1200" u="none">
                <a:solidFill>
                  <a:srgbClr val="FFFFFF"/>
                </a:solidFill>
                <a:latin typeface="Calibri"/>
              </a:rPr>
              <a:t>nexium online canada</a:t>
            </a:r>
            <a:br/>
            <a:r>
              <a:rPr b="false" i="false" strike="noStrike" sz="1200" u="none">
                <a:solidFill>
                  <a:srgbClr val="FFFFFF"/>
                </a:solidFill>
                <a:latin typeface="Calibri"/>
              </a:rPr>
              <a:t>This publication contains information about medications used to treat the health condition discussed here</a:t>
            </a:r>
            <a:br/>
            <a:r>
              <a:rPr b="false" i="false" strike="noStrike" sz="1200" u="none">
                <a:solidFill>
                  <a:srgbClr val="FFFFFF"/>
                </a:solidFill>
                <a:latin typeface="Calibri"/>
              </a:rPr>
              <a:t>cheaper alternatives to nexium</a:t>
            </a:r>
            <a:br/>
            <a:r>
              <a:rPr b="false" i="false" strike="noStrike" sz="1200" u="none">
                <a:solidFill>
                  <a:srgbClr val="FFFFFF"/>
                </a:solidFill>
                <a:latin typeface="Calibri"/>
              </a:rPr>
              <a:t>In fact, diabetes is one of the main causes of retrograde ejaculation</a:t>
            </a:r>
            <a:br/>
            <a:r>
              <a:rPr b="false" i="false" strike="noStrike" sz="1200" u="none">
                <a:solidFill>
                  <a:srgbClr val="FFFFFF"/>
                </a:solidFill>
                <a:latin typeface="Calibri"/>
              </a:rPr>
              <a:t>otc alternatives to nexium</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nexium is supplied in capsules that are delayed release</a:t>
            </a:r>
            <a:br/>
            <a:r>
              <a:rPr b="false" i="false" strike="noStrike" sz="1200" u="none">
                <a:solidFill>
                  <a:srgbClr val="FFFFFF"/>
                </a:solidFill>
                <a:latin typeface="Calibri"/>
              </a:rPr>
              <a:t>nexium savings card $18</a:t>
            </a:r>
            <a:br/>
            <a:r>
              <a:rPr b="false" i="false" strike="noStrike" sz="1200" u="none">
                <a:solidFill>
                  <a:srgbClr val="FFFFFF"/>
                </a:solidFill>
                <a:latin typeface="Calibri"/>
              </a:rPr>
              <a:t>nexium coupon free trial</a:t>
            </a:r>
            <a:br/>
            <a:r>
              <a:rPr b="false" i="false" strike="noStrike" sz="1200" u="none">
                <a:solidFill>
                  <a:srgbClr val="FFFFFF"/>
                </a:solidFill>
                <a:latin typeface="Calibri"/>
              </a:rPr>
              <a:t>prevacid prilosec nexium lawsuit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savings card for 2015</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nexium costs per pill</a:t>
            </a:r>
            <a:br/>
            <a:r>
              <a:rPr b="false" i="false" strike="noStrike" sz="1200" u="none">
                <a:solidFill>
                  <a:srgbClr val="FFFFFF"/>
                </a:solidFill>
                <a:latin typeface="Calibri"/>
              </a:rPr>
              <a:t>nexium tablet</a:t>
            </a:r>
            <a:br/>
            <a:r>
              <a:rPr b="false" i="false" strike="noStrike" sz="1200" u="none">
                <a:solidFill>
                  <a:srgbClr val="FFFFFF"/>
                </a:solidFill>
                <a:latin typeface="Calibri"/>
              </a:rPr>
              <a:t>We all have Bv inside us it&amp;#39;s natural something has upset your balance it could be diet too much sweet stuff or carbs etc and that has allowed the Bv to multiply</a:t>
            </a:r>
            <a:br/>
            <a:r>
              <a:rPr b="false" i="false" strike="noStrike" sz="1200" u="none">
                <a:solidFill>
                  <a:srgbClr val="FFFFFF"/>
                </a:solidFill>
                <a:latin typeface="Calibri"/>
              </a:rPr>
              <a:t>nexium esomeprazole 20 mg price</a:t>
            </a:r>
            <a:br/>
            <a:r>
              <a:rPr b="false" i="false" strike="noStrike" sz="1200" u="none">
                <a:solidFill>
                  <a:srgbClr val="FFFFFF"/>
                </a:solidFill>
                <a:latin typeface="Calibri"/>
              </a:rPr>
              <a:t>Went back to the 'normal' me within a week.</a:t>
            </a:r>
            <a:br/>
            <a:r>
              <a:rPr b="false" i="false" strike="noStrike" sz="1200" u="none">
                <a:solidFill>
                  <a:srgbClr val="FFFFFF"/>
                </a:solidFill>
                <a:latin typeface="Calibri"/>
              </a:rPr>
              <a:t>coupon nexium 24</a:t>
            </a:r>
            <a:br/>
            <a:r>
              <a:rPr b="false" i="false" strike="noStrike" sz="1200" u="none">
                <a:solidFill>
                  <a:srgbClr val="FFFFFF"/>
                </a:solidFill>
                <a:latin typeface="Calibri"/>
              </a:rPr>
              <a:t>Teva Pharmaceuticals, the company behind Budeprion XL 300, says it followed the government's testing guidelines</a:t>
            </a:r>
            <a:br/>
            <a:r>
              <a:rPr b="false" i="false" strike="noStrike" sz="1200" u="none">
                <a:solidFill>
                  <a:srgbClr val="FFFFFF"/>
                </a:solidFill>
                <a:latin typeface="Calibri"/>
              </a:rPr>
              <a:t>nexium commercial actress</a:t>
            </a:r>
            <a:br/>
            <a:r>
              <a:rPr b="false" i="false" strike="noStrike" sz="1200" u="none">
                <a:solidFill>
                  <a:srgbClr val="FFFFFF"/>
                </a:solidFill>
                <a:latin typeface="Calibri"/>
              </a:rPr>
              <a:t>best price for nexium 40 mg</a:t>
            </a:r>
            <a:br/>
            <a:r>
              <a:rPr b="false" i="false" strike="noStrike" sz="1200" u="none">
                <a:solidFill>
                  <a:srgbClr val="FFFFFF"/>
                </a:solidFill>
                <a:latin typeface="Calibri"/>
              </a:rPr>
              <a:t>can nexium cause dry mouth</a:t>
            </a:r>
            <a:br/>
            <a:r>
              <a:rPr b="false" i="false" strike="noStrike" sz="1200" u="none">
                <a:solidFill>
                  <a:srgbClr val="FFFFFF"/>
                </a:solidFill>
                <a:latin typeface="Calibri"/>
              </a:rPr>
              <a:t>nexium usage</a:t>
            </a:r>
            <a:br/>
            <a:r>
              <a:rPr b="false" i="false" strike="noStrike" sz="1200" u="none">
                <a:solidFill>
                  <a:srgbClr val="FFFFFF"/>
                </a:solidFill>
                <a:latin typeface="Calibri"/>
              </a:rPr>
              <a:t>where can i buy nexium tablets</a:t>
            </a:r>
            <a:br/>
            <a:r>
              <a:rPr b="false" i="false" strike="noStrike" sz="1200" u="none">
                <a:solidFill>
                  <a:srgbClr val="FFFFFF"/>
                </a:solidFill>
                <a:latin typeface="Calibri"/>
              </a:rPr>
              <a:t>nexium canada pharmacy price</a:t>
            </a:r>
            <a:br/>
            <a:r>
              <a:rPr b="false" i="false" strike="noStrike" sz="1200" u="none">
                <a:solidFill>
                  <a:srgbClr val="FFFFFF"/>
                </a:solidFill>
                <a:latin typeface="Calibri"/>
              </a:rPr>
              <a:t>price of nexium at walgreens</a:t>
            </a:r>
            <a:br/>
            <a:r>
              <a:rPr b="false" i="false" strike="noStrike" sz="1200" u="none">
                <a:solidFill>
                  <a:srgbClr val="FFFFFF"/>
                </a:solidFill>
                <a:latin typeface="Calibri"/>
              </a:rPr>
              <a:t>nexium dry mouth</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esomeprazole 40 mg price</a:t>
            </a:r>
            <a:br/>
            <a:r>
              <a:rPr b="false" i="false" strike="noStrike" sz="1200" u="none">
                <a:solidFill>
                  <a:srgbClr val="FFFFFF"/>
                </a:solidFill>
                <a:latin typeface="Calibri"/>
              </a:rPr>
              <a:t>effects of esomeprazole 40 mg twice daily on asthma</a:t>
            </a:r>
            <a:br/>
            <a:r>
              <a:rPr b="false" i="false" strike="noStrike" sz="1200" u="none">
                <a:solidFill>
                  <a:srgbClr val="FFFFFF"/>
                </a:solidFill>
                <a:latin typeface="Calibri"/>
              </a:rPr>
              <a:t>purchase nexium cheap</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nexium administration information</a:t>
            </a:r>
            <a:br/>
            <a:r>
              <a:rPr b="false" i="false" strike="noStrike" sz="1200" u="none">
                <a:solidFill>
                  <a:srgbClr val="FFFFFF"/>
                </a:solidFill>
                <a:latin typeface="Calibri"/>
              </a:rPr>
              <a:t>With hindsight this was the wrong move as a couple of years later I was diagnosed with bone secondaries</a:t>
            </a:r>
            <a:br/>
            <a:r>
              <a:rPr b="false" i="false" strike="noStrike" sz="1200" u="none">
                <a:solidFill>
                  <a:srgbClr val="FFFFFF"/>
                </a:solidFill>
                <a:latin typeface="Calibri"/>
              </a:rPr>
              <a:t>what is nexium made up of</a:t>
            </a:r>
            <a:br/>
            <a:r>
              <a:rPr b="false" i="false" strike="noStrike" sz="1200" u="none">
                <a:solidFill>
                  <a:srgbClr val="FFFFFF"/>
                </a:solidFill>
                <a:latin typeface="Calibri"/>
              </a:rPr>
              <a:t>where can i buy nexium online</a:t>
            </a:r>
            <a:br/>
            <a:r>
              <a:rPr b="false" i="false" strike="noStrike" sz="1200" u="none">
                <a:solidFill>
                  <a:srgbClr val="FFFFFF"/>
                </a:solidFill>
                <a:latin typeface="Calibri"/>
              </a:rPr>
              <a:t>nexium esomeprazole en espa㰿l</a:t>
            </a:r>
            <a:br/>
            <a:r>
              <a:rPr b="false" i="false" strike="noStrike" sz="1200" u="none">
                <a:solidFill>
                  <a:srgbClr val="FFFFFF"/>
                </a:solidFill>
                <a:latin typeface="Calibri"/>
              </a:rPr>
              <a:t>generic alternative for nexium</a:t>
            </a:r>
            <a:br/>
            <a:r>
              <a:rPr b="false" i="false" strike="noStrike" sz="1200" u="none">
                <a:solidFill>
                  <a:srgbClr val="FFFFFF"/>
                </a:solidFill>
                <a:latin typeface="Calibri"/>
              </a:rPr>
              <a:t>nexium 40 mg oral delayed release capsule</a:t>
            </a:r>
            <a:br/>
            <a:r>
              <a:rPr b="false" i="false" strike="noStrike" sz="1200" u="none">
                <a:solidFill>
                  <a:srgbClr val="FFFFFF"/>
                </a:solidFill>
                <a:latin typeface="Calibri"/>
              </a:rPr>
              <a:t>nexium 10 mg sachet for babies</a:t>
            </a:r>
            <a:br/>
            <a:r>
              <a:rPr b="false" i="false" strike="noStrike" sz="1200" u="none">
                <a:solidFill>
                  <a:srgbClr val="FFFFFF"/>
                </a:solidFill>
                <a:latin typeface="Calibri"/>
              </a:rPr>
              <a:t>The drug has a half-life of 6 hours and I got much more use out of it by taking it in the morning</a:t>
            </a:r>
            <a:br/>
            <a:r>
              <a:rPr b="false" i="false" strike="noStrike" sz="1200" u="none">
                <a:solidFill>
                  <a:srgbClr val="FFFFFF"/>
                </a:solidFill>
                <a:latin typeface="Calibri"/>
              </a:rPr>
              <a:t>buy nexium 40 mg</a:t>
            </a:r>
            <a:br/>
            <a:r>
              <a:rPr b="false" i="false" strike="noStrike" sz="1200" u="none">
                <a:solidFill>
                  <a:srgbClr val="FFFFFF"/>
                </a:solidFill>
                <a:latin typeface="Calibri"/>
              </a:rPr>
              <a:t>nexium copay savings card</a:t>
            </a:r>
            <a:br/>
            <a:r>
              <a:rPr b="false" i="false" strike="noStrike" sz="1200" u="none">
                <a:solidFill>
                  <a:srgbClr val="FFFFFF"/>
                </a:solidFill>
                <a:latin typeface="Calibri"/>
              </a:rPr>
              <a:t>nursing drug card for nexium</a:t>
            </a:r>
            <a:br/>
            <a:r>
              <a:rPr b="false" i="false" strike="noStrike" sz="1200" u="none">
                <a:solidFill>
                  <a:srgbClr val="FFFFFF"/>
                </a:solidFill>
                <a:latin typeface="Calibri"/>
              </a:rPr>
              <a:t>what over the counter drug is like nexium</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"Each of the generics is fine--but you shouldn't switch from one to the other," says Jeffrey R</a:t>
            </a:r>
            <a:br/>
            <a:r>
              <a:rPr b="false" i="false" strike="noStrike" sz="1200" u="none">
                <a:solidFill>
                  <a:srgbClr val="FFFFFF"/>
                </a:solidFill>
                <a:latin typeface="Calibri"/>
              </a:rPr>
              <a:t>nexium advertising agency</a:t>
            </a:r>
            <a:br/>
            <a:r>
              <a:rPr b="false" i="false" strike="noStrike" sz="1200" u="none">
                <a:solidFill>
                  <a:srgbClr val="FFFFFF"/>
                </a:solidFill>
                <a:latin typeface="Calibri"/>
              </a:rPr>
              <a:t>nexium tablets dosage</a:t>
            </a:r>
            <a:br/>
            <a:r>
              <a:rPr b="false" i="false" strike="noStrike" sz="1200" u="none">
                <a:solidFill>
                  <a:srgbClr val="FFFFFF"/>
                </a:solidFill>
                <a:latin typeface="Calibri"/>
              </a:rPr>
              <a:t>nexium in mexico</a:t>
            </a:r>
            <a:br/>
            <a:r>
              <a:rPr b="false" i="false" strike="noStrike" sz="1200" u="none">
                <a:solidFill>
                  <a:srgbClr val="FFFFFF"/>
                </a:solidFill>
                <a:latin typeface="Calibri"/>
              </a:rPr>
              <a:t>printable nexium coupon 2014</a:t>
            </a:r>
            <a:br/>
            <a:r>
              <a:rPr b="false" i="false" strike="noStrike" sz="1200" u="none">
                <a:solidFill>
                  <a:srgbClr val="FFFFFF"/>
                </a:solidFill>
                <a:latin typeface="Calibri"/>
              </a:rPr>
              <a:t>As shown by participants in the Department of Medicine</a:t>
            </a:r>
            <a:br/>
            <a:r>
              <a:rPr b="false" i="false" strike="noStrike" sz="1200" u="none">
                <a:solidFill>
                  <a:srgbClr val="FFFFFF"/>
                </a:solidFill>
                <a:latin typeface="Calibri"/>
              </a:rPr>
              <a:t>esomeprazole magnesium dihydrate patent</a:t>
            </a:r>
            <a:br/>
            <a:r>
              <a:rPr b="false" i="false" strike="noStrike" sz="1200" u="none">
                <a:solidFill>
                  <a:srgbClr val="FFFFFF"/>
                </a:solidFill>
                <a:latin typeface="Calibri"/>
              </a:rPr>
              <a:t>Is this normal? Will it end? I&amp;rsquo;m loosing hope, but refuse to go back on this EVIL DRUG</a:t>
            </a:r>
            <a:br/>
            <a:r>
              <a:rPr b="false" i="false" strike="noStrike" sz="1200" u="none">
                <a:solidFill>
                  <a:srgbClr val="FFFFFF"/>
                </a:solidFill>
                <a:latin typeface="Calibri"/>
              </a:rPr>
              <a:t>is there a generic for nexium</a:t>
            </a:r>
            <a:br/>
            <a:r>
              <a:rPr b="false" i="false" strike="noStrike" sz="1200" u="none">
                <a:solidFill>
                  <a:srgbClr val="FFFFFF"/>
                </a:solidFill>
                <a:latin typeface="Calibri"/>
              </a:rPr>
              <a:t>Indomethacin capsules 50 mg t.i.d</a:t>
            </a:r>
            <a:br/>
            <a:r>
              <a:rPr b="false" i="false" strike="noStrike" sz="1200" u="none">
                <a:solidFill>
                  <a:srgbClr val="FFFFFF"/>
                </a:solidFill>
                <a:latin typeface="Calibri"/>
              </a:rPr>
              <a:t>nexium esomeprazole 40 mg dosage</a:t>
            </a:r>
            <a:br/>
            <a:r>
              <a:rPr b="false" i="false" strike="noStrike" sz="1200" u="none">
                <a:solidFill>
                  <a:srgbClr val="FFFFFF"/>
                </a:solidFill>
                <a:latin typeface="Calibri"/>
              </a:rPr>
              <a:t>nexium 40 mg price at walmart</a:t>
            </a:r>
            <a:br/>
            <a:r>
              <a:rPr b="false" i="false" strike="noStrike" sz="1200" u="none">
                <a:solidFill>
                  <a:srgbClr val="FFFFFF"/>
                </a:solidFill>
                <a:latin typeface="Calibri"/>
              </a:rPr>
              <a:t>nexium esomeprazole 40 mg offers</a:t>
            </a:r>
            <a:br/>
            <a:r>
              <a:rPr b="false" i="false" strike="noStrike" sz="1200" u="none">
                <a:solidFill>
                  <a:srgbClr val="FFFFFF"/>
                </a:solidFill>
                <a:latin typeface="Calibri"/>
              </a:rPr>
              <a:t>She was just a little irritated</a:t>
            </a:r>
            <a:br/>
            <a:r>
              <a:rPr b="false" i="false" strike="noStrike" sz="1200" u="none">
                <a:solidFill>
                  <a:srgbClr val="FFFFFF"/>
                </a:solidFill>
                <a:latin typeface="Calibri"/>
              </a:rPr>
              <a:t>nexium otc costco</a:t>
            </a:r>
            <a:br/>
            <a:r>
              <a:rPr b="false" i="false" strike="noStrike" sz="1200" u="none">
                <a:solidFill>
                  <a:srgbClr val="FFFFFF"/>
                </a:solidFill>
                <a:latin typeface="Calibri"/>
              </a:rPr>
              <a:t>cost of nexium at walgreens</a:t>
            </a:r>
            <a:br/>
            <a:r>
              <a:rPr b="false" i="false" strike="noStrike" sz="1200" u="none">
                <a:solidFill>
                  <a:srgbClr val="FFFFFF"/>
                </a:solidFill>
                <a:latin typeface="Calibri"/>
              </a:rPr>
              <a:t>what is nexium esomeprazole magnesium used for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hp7 reviews</a:t>
            </a:r>
            <a:br/>
            <a:r>
              <a:rPr b="false" i="false" strike="noStrike" sz="1200" u="none">
                <a:solidFill>
                  <a:srgbClr val="FFFFFF"/>
                </a:solidFill>
                <a:latin typeface="Calibri"/>
              </a:rPr>
              <a:t>what otc drug is most like nexium</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esomeprazole magnesium delayed release tablets 40 mg</a:t>
            </a:r>
            <a:br/>
            <a:r>
              <a:rPr b="false" i="false" strike="noStrike" sz="1200" u="none">
                <a:solidFill>
                  <a:srgbClr val="FFFFFF"/>
                </a:solidFill>
                <a:latin typeface="Calibri"/>
              </a:rPr>
              <a:t>nexium canada drugs</a:t>
            </a:r>
            <a:br/>
            <a:r>
              <a:rPr b="false" i="false" strike="noStrike" sz="1200" u="none">
                <a:solidFill>
                  <a:srgbClr val="FFFFFF"/>
                </a:solidFill>
                <a:latin typeface="Calibri"/>
              </a:rPr>
              <a:t>nexium 40 mg price</a:t>
            </a:r>
            <a:br/>
            <a:r>
              <a:rPr b="false" i="false" strike="noStrike" sz="1200" u="none">
                <a:solidFill>
                  <a:srgbClr val="FFFFFF"/>
                </a:solidFill>
                <a:latin typeface="Calibri"/>
              </a:rPr>
              <a:t>nexium 10 mg copii prospect</a:t>
            </a:r>
            <a:br/>
            <a:r>
              <a:rPr b="false" i="false" strike="noStrike" sz="1200" u="none">
                <a:solidFill>
                  <a:srgbClr val="FFFFFF"/>
                </a:solidFill>
                <a:latin typeface="Calibri"/>
              </a:rPr>
              <a:t>nexium commercial 2012 baseball</a:t>
            </a:r>
            <a:br/>
            <a:r>
              <a:rPr b="false" i="false" strike="noStrike" sz="1200" u="none">
                <a:solidFill>
                  <a:srgbClr val="FFFFFF"/>
                </a:solidFill>
                <a:latin typeface="Calibri"/>
              </a:rPr>
              <a:t>With serotonin toxicity, your temperature will actually be elevated</a:t>
            </a:r>
            <a:br/>
            <a:r>
              <a:rPr b="false" i="false" strike="noStrike" sz="1200" u="none">
                <a:solidFill>
                  <a:srgbClr val="FFFFFF"/>
                </a:solidFill>
                <a:latin typeface="Calibri"/>
              </a:rPr>
              <a:t>what is esomeprazole</a:t>
            </a:r>
            <a:br/>
            <a:r>
              <a:rPr b="false" i="false" strike="noStrike" sz="1200" u="none">
                <a:solidFill>
                  <a:srgbClr val="FFFFFF"/>
                </a:solidFill>
                <a:latin typeface="Calibri"/>
              </a:rPr>
              <a:t>By preventing this, Famvir acyclovir reduces the severity of the symptoms and gives your body the time it needs to effectively suppress the virus more quickly.</a:t>
            </a:r>
            <a:br/>
            <a:r>
              <a:rPr b="false" i="false" strike="noStrike" sz="1200" u="none">
                <a:solidFill>
                  <a:srgbClr val="FFFFFF"/>
                </a:solidFill>
                <a:latin typeface="Calibri"/>
              </a:rPr>
              <a:t>is generic nexium available in usa</a:t>
            </a:r>
            <a:br/>
            <a:r>
              <a:rPr b="false" i="false" strike="noStrike" sz="1200" u="none">
                <a:solidFill>
                  <a:srgbClr val="FFFFFF"/>
                </a:solidFill>
                <a:latin typeface="Calibri"/>
              </a:rPr>
              <a:t>nexium label change</a:t>
            </a:r>
            <a:br/>
            <a:r>
              <a:rPr b="false" i="false" strike="noStrike" sz="1200" u="none">
                <a:solidFill>
                  <a:srgbClr val="FFFFFF"/>
                </a:solidFill>
                <a:latin typeface="Calibri"/>
              </a:rPr>
              <a:t>is nexium otc</a:t>
            </a:r>
            <a:br/>
            <a:r>
              <a:rPr b="false" i="false" strike="noStrike" sz="1200" u="none">
                <a:solidFill>
                  <a:srgbClr val="FFFFFF"/>
                </a:solidFill>
                <a:latin typeface="Calibri"/>
              </a:rPr>
              <a:t>nexium savings card 2014</a:t>
            </a:r>
            <a:br/>
            <a:r>
              <a:rPr b="false" i="false" strike="noStrike" sz="1200" u="none">
                <a:solidFill>
                  <a:srgbClr val="FFFFFF"/>
                </a:solidFill>
                <a:latin typeface="Calibri"/>
              </a:rPr>
              <a:t>If concomitant use of PRISTIQ with other serotonergicdrugs, including triptans, tricyclic antidepressants, fentanyl, lithium,tramadol, buspirone, tryptophan, and St</a:t>
            </a:r>
            <a:br/>
            <a:r>
              <a:rPr b="false" i="false" strike="noStrike" sz="1200" u="none">
                <a:solidFill>
                  <a:srgbClr val="FFFFFF"/>
                </a:solidFill>
                <a:latin typeface="Calibri"/>
              </a:rPr>
              <a:t>nexium hp7 bad taste in mouth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astrazeneca nexium sales</a:t>
            </a:r>
            <a:br/>
            <a:r>
              <a:rPr b="false" i="false" strike="noStrike" sz="1200" u="none">
                <a:solidFill>
                  <a:srgbClr val="FFFFFF"/>
                </a:solidFill>
                <a:latin typeface="Calibri"/>
              </a:rPr>
              <a:t>So what I&amp;#039;m saying is experiment &amp; find out what works for you</a:t>
            </a:r>
            <a:br/>
            <a:r>
              <a:rPr b="false" i="false" strike="noStrike" sz="1200" u="none">
                <a:solidFill>
                  <a:srgbClr val="FFFFFF"/>
                </a:solidFill>
                <a:latin typeface="Calibri"/>
              </a:rPr>
              <a:t>buy nexium usa</a:t>
            </a:r>
            <a:br/>
            <a:r>
              <a:rPr b="false" i="false" strike="noStrike" sz="1200" u="none">
                <a:solidFill>
                  <a:srgbClr val="FFFFFF"/>
                </a:solidFill>
                <a:latin typeface="Calibri"/>
              </a:rPr>
              <a:t>nexium drowsiness</a:t>
            </a:r>
            <a:br/>
            <a:r>
              <a:rPr b="false" i="false" strike="noStrike" sz="1200" u="none">
                <a:solidFill>
                  <a:srgbClr val="FFFFFF"/>
                </a:solidFill>
                <a:latin typeface="Calibri"/>
              </a:rPr>
              <a:t>Bottles of 100 NDC 65862-078-01</a:t>
            </a:r>
            <a:br/>
            <a:r>
              <a:rPr b="false" i="false" strike="noStrike" sz="1200" u="none">
                <a:solidFill>
                  <a:srgbClr val="FFFFFF"/>
                </a:solidFill>
                <a:latin typeface="Calibri"/>
              </a:rPr>
              <a:t>buy generic esomeprazole</a:t>
            </a:r>
            <a:br/>
            <a:r>
              <a:rPr b="false" i="false" strike="noStrike" sz="1200" u="none">
                <a:solidFill>
                  <a:srgbClr val="FFFFFF"/>
                </a:solidFill>
                <a:latin typeface="Calibri"/>
              </a:rPr>
              <a:t>As a result, fast growing cells needed for other vital processes may  be affected</a:t>
            </a:r>
            <a:br/>
            <a:r>
              <a:rPr b="false" i="false" strike="noStrike" sz="1200" u="none">
                <a:solidFill>
                  <a:srgbClr val="FFFFFF"/>
                </a:solidFill>
                <a:latin typeface="Calibri"/>
              </a:rPr>
              <a:t>generic for nexium 20 mg</a:t>
            </a:r>
            <a:br/>
            <a:r>
              <a:rPr b="false" i="false" strike="noStrike" sz="1200" u="none">
                <a:solidFill>
                  <a:srgbClr val="FFFFFF"/>
                </a:solidFill>
                <a:latin typeface="Calibri"/>
              </a:rPr>
              <a:t>nexium iv</a:t>
            </a:r>
            <a:br/>
            <a:r>
              <a:rPr b="false" i="false" strike="noStrike" sz="1200" u="none">
                <a:solidFill>
                  <a:srgbClr val="FFFFFF"/>
                </a:solidFill>
                <a:latin typeface="Calibri"/>
              </a:rPr>
              <a:t>nexium uses</a:t>
            </a:r>
            <a:br/>
            <a:r>
              <a:rPr b="false" i="false" strike="noStrike" sz="1200" u="none">
                <a:solidFill>
                  <a:srgbClr val="FFFFFF"/>
                </a:solidFill>
                <a:latin typeface="Calibri"/>
              </a:rPr>
              <a:t>Elderly people with other conditions such as dementia, olanzapine may experience serious side effects such as stroke, mini-stroke or death.</a:t>
            </a:r>
            <a:br/>
            <a:r>
              <a:rPr b="false" i="false" strike="noStrike" sz="1200" u="none">
                <a:solidFill>
                  <a:srgbClr val="FFFFFF"/>
                </a:solidFill>
                <a:latin typeface="Calibri"/>
              </a:rPr>
              <a:t>nexium iv continuous infusion</a:t>
            </a:r>
            <a:br/>
            <a:r>
              <a:rPr b="false" i="false" strike="noStrike" sz="1200" u="none">
                <a:solidFill>
                  <a:srgbClr val="FFFFFF"/>
                </a:solidFill>
                <a:latin typeface="Calibri"/>
              </a:rPr>
              <a:t>nexium packet administration</a:t>
            </a:r>
            <a:br/>
            <a:r>
              <a:rPr b="false" i="false" strike="noStrike" sz="1200" u="none">
                <a:solidFill>
                  <a:srgbClr val="FFFFFF"/>
                </a:solidFill>
                <a:latin typeface="Calibri"/>
              </a:rPr>
              <a:t>It came back to me at night, it wasn;t in a dream, i just saw it clearly in my vision,as i walked back into my room</a:t>
            </a:r>
            <a:br/>
            <a:r>
              <a:rPr b="false" i="false" strike="noStrike" sz="1200" u="none">
                <a:solidFill>
                  <a:srgbClr val="FFFFFF"/>
                </a:solidFill>
                <a:latin typeface="Calibri"/>
              </a:rPr>
              <a:t>nexium patent expiry uk</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nexium 40 mg pricing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esomeprazole 20 mg od</a:t>
            </a:r>
            <a:br/>
            <a:r>
              <a:rPr b="false" i="false" strike="noStrike" sz="1200" u="none">
                <a:solidFill>
                  <a:srgbClr val="FFFFFF"/>
                </a:solidFill>
                <a:latin typeface="Calibri"/>
              </a:rPr>
              <a:t>esomeprazole magnesium tablets formulation</a:t>
            </a:r>
            <a:br/>
            <a:r>
              <a:rPr b="false" i="false" strike="noStrike" sz="1200" u="none">
                <a:solidFill>
                  <a:srgbClr val="FFFFFF"/>
                </a:solidFill>
                <a:latin typeface="Calibri"/>
              </a:rPr>
              <a:t>nexium sales 2013</a:t>
            </a:r>
            <a:br/>
            <a:r>
              <a:rPr b="false" i="false" strike="noStrike" sz="1200" u="none">
                <a:solidFill>
                  <a:srgbClr val="FFFFFF"/>
                </a:solidFill>
                <a:latin typeface="Calibri"/>
              </a:rPr>
              <a:t>drug alternative for nexium</a:t>
            </a:r>
            <a:br/>
            <a:r>
              <a:rPr b="false" i="false" strike="noStrike" sz="1200" u="none">
                <a:solidFill>
                  <a:srgbClr val="FFFFFF"/>
                </a:solidFill>
                <a:latin typeface="Calibri"/>
              </a:rPr>
              <a:t>nexium 80 mg iv push</a:t>
            </a:r>
            <a:br/>
            <a:r>
              <a:rPr b="false" i="false" strike="noStrike" sz="1200" u="none">
                <a:solidFill>
                  <a:srgbClr val="FFFFFF"/>
                </a:solidFill>
                <a:latin typeface="Calibri"/>
              </a:rPr>
              <a:t>nexium 40 mg costco</a:t>
            </a:r>
            <a:br/>
            <a:r>
              <a:rPr b="false" i="false" strike="noStrike" sz="1200" u="none">
                <a:solidFill>
                  <a:srgbClr val="FFFFFF"/>
                </a:solidFill>
                <a:latin typeface="Calibri"/>
              </a:rPr>
              <a:t>purchase esomeprazole</a:t>
            </a:r>
            <a:br/>
            <a:r>
              <a:rPr b="false" i="false" strike="noStrike" sz="1200" u="none">
                <a:solidFill>
                  <a:srgbClr val="FFFFFF"/>
                </a:solidFill>
                <a:latin typeface="Calibri"/>
              </a:rPr>
              <a:t>generics for nexium</a:t>
            </a:r>
            <a:br/>
            <a:r>
              <a:rPr b="false" i="false" strike="noStrike" sz="1200" u="none">
                <a:solidFill>
                  <a:srgbClr val="FFFFFF"/>
                </a:solidFill>
                <a:latin typeface="Calibri"/>
              </a:rPr>
              <a:t>The challenge intended for year 2011 was going to reinvent a sense �� �venture along with creativity inside the London trend picture</a:t>
            </a:r>
            <a:br/>
            <a:r>
              <a:rPr b="false" i="false" strike="noStrike" sz="1200" u="none">
                <a:solidFill>
                  <a:srgbClr val="FFFFFF"/>
                </a:solidFill>
                <a:latin typeface="Calibri"/>
              </a:rPr>
              <a:t>esomeprazole magnesium capsule usp monograph</a:t>
            </a:r>
            <a:br/>
            <a:r>
              <a:rPr b="false" i="false" strike="noStrike" sz="1200" u="none">
                <a:solidFill>
                  <a:srgbClr val="FFFFFF"/>
                </a:solidFill>
                <a:latin typeface="Calibri"/>
              </a:rPr>
              <a:t>is it safe to take 80mg of nexium</a:t>
            </a:r>
            <a:br/>
            <a:r>
              <a:rPr b="false" i="false" strike="noStrike" sz="1200" u="none">
                <a:solidFill>
                  <a:srgbClr val="FFFFFF"/>
                </a:solidFill>
                <a:latin typeface="Calibri"/>
              </a:rPr>
              <a:t>nexium uk price</a:t>
            </a:r>
            <a:br/>
            <a:r>
              <a:rPr b="false" i="false" strike="noStrike" sz="1200" u="none">
                <a:solidFill>
                  <a:srgbClr val="FFFFFF"/>
                </a:solidFill>
                <a:latin typeface="Calibri"/>
              </a:rPr>
              <a:t>These bad dreams have not subsided and am now feeling shaky</a:t>
            </a:r>
            <a:br/>
            <a:r>
              <a:rPr b="false" i="false" strike="noStrike" sz="1200" u="none">
                <a:solidFill>
                  <a:srgbClr val="FFFFFF"/>
                </a:solidFill>
                <a:latin typeface="Calibri"/>
              </a:rPr>
              <a:t>obat nexium esomeprazole 20 mg</a:t>
            </a:r>
            <a:br/>
            <a:r>
              <a:rPr b="false" i="false" strike="noStrike" sz="1200" u="none">
                <a:solidFill>
                  <a:srgbClr val="FFFFFF"/>
                </a:solidFill>
                <a:latin typeface="Calibri"/>
              </a:rPr>
              <a:t>cost of generic nexium</a:t>
            </a:r>
            <a:br/>
            <a:r>
              <a:rPr b="false" i="false" strike="noStrike" sz="1200" u="none">
                <a:solidFill>
                  <a:srgbClr val="FFFFFF"/>
                </a:solidFill>
                <a:latin typeface="Calibri"/>
              </a:rPr>
              <a:t>nexium 20mg tablets 30</a:t>
            </a:r>
            <a:br/>
            <a:r>
              <a:rPr b="false" i="false" strike="noStrike" sz="1200" u="none">
                <a:solidFill>
                  <a:srgbClr val="FFFFFF"/>
                </a:solidFill>
                <a:latin typeface="Calibri"/>
              </a:rPr>
              <a:t>alternative for nexium</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nexium cause false positive drug test</a:t>
            </a:r>
            <a:br/>
            <a:r>
              <a:rPr b="false" i="false" strike="noStrike" sz="1200" u="none">
                <a:solidFill>
                  <a:srgbClr val="FFFFFF"/>
                </a:solidFill>
                <a:latin typeface="Calibri"/>
              </a:rPr>
              <a:t>I am a mother trying to help reverse or put into remission the damage this Hashi&amp;rsquo;s has wreaked on my daughters body</a:t>
            </a:r>
            <a:br/>
            <a:r>
              <a:rPr b="false" i="false" strike="noStrike" sz="1200" u="none">
                <a:solidFill>
                  <a:srgbClr val="FFFFFF"/>
                </a:solidFill>
                <a:latin typeface="Calibri"/>
              </a:rPr>
              <a:t>cost of nexium 40 mg capsules</a:t>
            </a:r>
            <a:br/>
            <a:r>
              <a:rPr b="false" i="false" strike="noStrike" sz="1200" u="none">
                <a:solidFill>
                  <a:srgbClr val="FFFFFF"/>
                </a:solidFill>
                <a:latin typeface="Calibri"/>
              </a:rPr>
              <a:t>The participants were then randomized in a 1:1:1:1 manner to receive the adapalene-BPO combination gel, monotherapy with either adapalene or BPO, or a vehicle gel applied once nightly for 12 weeks.</a:t>
            </a:r>
            <a:br/>
            <a:r>
              <a:rPr b="false" i="false" strike="noStrike" sz="1200" u="none">
                <a:solidFill>
                  <a:srgbClr val="FFFFFF"/>
                </a:solidFill>
                <a:latin typeface="Calibri"/>
              </a:rPr>
              <a:t>prilosec nexium case study</a:t>
            </a:r>
            <a:br/>
            <a:r>
              <a:rPr b="false" i="false" strike="noStrike" sz="1200" u="none">
                <a:solidFill>
                  <a:srgbClr val="FFFFFF"/>
                </a:solidFill>
                <a:latin typeface="Calibri"/>
              </a:rPr>
              <a:t>I honestly wasn&amp;#39;t sure of it was working any more, and with my background wondered if poss</a:t>
            </a:r>
            <a:br/>
            <a:r>
              <a:rPr b="false" i="false" strike="noStrike" sz="1200" u="none">
                <a:solidFill>
                  <a:srgbClr val="FFFFFF"/>
                </a:solidFill>
                <a:latin typeface="Calibri"/>
              </a:rPr>
              <a:t>free nexium coupon</a:t>
            </a:r>
            <a:br/>
            <a:r>
              <a:rPr b="false" i="false" strike="noStrike" sz="1200" u="none">
                <a:solidFill>
                  <a:srgbClr val="FFFFFF"/>
                </a:solidFill>
                <a:latin typeface="Calibri"/>
              </a:rPr>
              <a:t>nexium packets ingredients</a:t>
            </a:r>
            <a:br/>
            <a:r>
              <a:rPr b="false" i="false" strike="noStrike" sz="1200" u="none">
                <a:solidFill>
                  <a:srgbClr val="FFFFFF"/>
                </a:solidFill>
                <a:latin typeface="Calibri"/>
              </a:rPr>
              <a:t>what is nexium esomeprazole used for</a:t>
            </a:r>
            <a:br/>
            <a:r>
              <a:rPr b="false" i="false" strike="noStrike" sz="1200" u="none">
                <a:solidFill>
                  <a:srgbClr val="FFFFFF"/>
                </a:solidFill>
                <a:latin typeface="Calibri"/>
              </a:rPr>
              <a:t>natural alternative to taking nexium</a:t>
            </a:r>
            <a:br/>
            <a:r>
              <a:rPr b="false" i="false" strike="noStrike" sz="1200" u="none">
                <a:solidFill>
                  <a:srgbClr val="FFFFFF"/>
                </a:solidFill>
                <a:latin typeface="Calibri"/>
              </a:rPr>
              <a:t>I am very interested to see how much of a rein Obamacare will put on that when the relevant provisions take effect in January 2014</a:t>
            </a:r>
            <a:br/>
            <a:r>
              <a:rPr b="false" i="false" strike="noStrike" sz="1200" u="none">
                <a:solidFill>
                  <a:srgbClr val="FFFFFF"/>
                </a:solidFill>
                <a:latin typeface="Calibri"/>
              </a:rPr>
              <a:t>esomeprazole magnesium dihydrate nexium</a:t>
            </a:r>
            <a:br/>
            <a:r>
              <a:rPr b="false" i="false" strike="noStrike" sz="1200" u="none">
                <a:solidFill>
                  <a:srgbClr val="FFFFFF"/>
                </a:solidFill>
                <a:latin typeface="Calibri"/>
              </a:rPr>
              <a:t>nexium commercial 2015</a:t>
            </a:r>
            <a:br/>
            <a:r>
              <a:rPr b="false" i="false" strike="noStrike" sz="1200" u="none">
                <a:solidFill>
                  <a:srgbClr val="FFFFFF"/>
                </a:solidFill>
                <a:latin typeface="Calibri"/>
              </a:rPr>
              <a:t>generic nexium online</a:t>
            </a:r>
            <a:br/>
            <a:r>
              <a:rPr b="false" i="false" strike="noStrike" sz="1200" u="none">
                <a:solidFill>
                  <a:srgbClr val="FFFFFF"/>
                </a:solidFill>
                <a:latin typeface="Calibri"/>
              </a:rPr>
              <a:t>nexium discount card 2015</a:t>
            </a:r>
            <a:br/>
            <a:r>
              <a:rPr b="false" i="false" strike="noStrike" sz="1200" u="none">
                <a:solidFill>
                  <a:srgbClr val="FFFFFF"/>
                </a:solidFill>
                <a:latin typeface="Calibri"/>
              </a:rPr>
              <a:t>nexium esomeprazole 40mg price</a:t>
            </a:r>
            <a:br/>
            <a:r>
              <a:rPr b="false" i="false" strike="noStrike" sz="1200" u="none">
                <a:solidFill>
                  <a:srgbClr val="FFFFFF"/>
                </a:solidFill>
                <a:latin typeface="Calibri"/>
              </a:rPr>
              <a:t>nexium dr 40 mg coupon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esomeprazole obat untuk apa</a:t>
            </a:r>
            <a:br/>
            <a:r>
              <a:rPr b="false" i="false" strike="noStrike" sz="1200" u="none">
                <a:solidFill>
                  <a:srgbClr val="FFFFFF"/>
                </a:solidFill>
                <a:latin typeface="Calibri"/>
              </a:rPr>
              <a:t>nexium esomeprazol 10 mg prospect</a:t>
            </a:r>
            <a:br/>
            <a:r>
              <a:rPr b="false" i="false" strike="noStrike" sz="1200" u="none">
                <a:solidFill>
                  <a:srgbClr val="FFFFFF"/>
                </a:solidFill>
                <a:latin typeface="Calibri"/>
              </a:rPr>
              <a:t>nexium buy canada</a:t>
            </a:r>
            <a:br/>
            <a:r>
              <a:rPr b="false" i="false" strike="noStrike" sz="1200" u="none">
                <a:solidFill>
                  <a:srgbClr val="FFFFFF"/>
                </a:solidFill>
                <a:latin typeface="Calibri"/>
              </a:rPr>
              <a:t>is esomeprazole magnesium the same as nexium</a:t>
            </a:r>
            <a:br/>
            <a:r>
              <a:rPr b="false" i="false" strike="noStrike" sz="1200" u="none">
                <a:solidFill>
                  <a:srgbClr val="FFFFFF"/>
                </a:solidFill>
                <a:latin typeface="Calibri"/>
              </a:rPr>
              <a:t>can you get nexium in the uk</a:t>
            </a:r>
            <a:br/>
            <a:r>
              <a:rPr b="false" i="false" strike="noStrike" sz="1200" u="none">
                <a:solidFill>
                  <a:srgbClr val="FFFFFF"/>
                </a:solidFill>
                <a:latin typeface="Calibri"/>
              </a:rPr>
              <a:t>when will a generic for nexium be available</a:t>
            </a:r>
            <a:br/>
            <a:r>
              <a:rPr b="false" i="false" strike="noStrike" sz="1200" u="none">
                <a:solidFill>
                  <a:srgbClr val="FFFFFF"/>
                </a:solidFill>
                <a:latin typeface="Calibri"/>
              </a:rPr>
              <a:t>Allergic reactionsusually happen after one of your first doses, but they sometimes don&amp;rsquo;t occur untilyou&amp;rsquo;ve been taking this drug for months</a:t>
            </a:r>
            <a:br/>
            <a:r>
              <a:rPr b="false" i="false" strike="noStrike" sz="1200" u="none">
                <a:solidFill>
                  <a:srgbClr val="FFFFFF"/>
                </a:solidFill>
                <a:latin typeface="Calibri"/>
              </a:rPr>
              <a:t>what otc is most like nexium</a:t>
            </a:r>
            <a:br/>
            <a:r>
              <a:rPr b="false" i="false" strike="noStrike" sz="1200" u="none">
                <a:solidFill>
                  <a:srgbClr val="FFFFFF"/>
                </a:solidFill>
                <a:latin typeface="Calibri"/>
              </a:rPr>
              <a:t>over the counter alternatives to nexium</a:t>
            </a:r>
            <a:br/>
            <a:r>
              <a:rPr b="false" i="false" strike="noStrike" sz="1200" u="none">
                <a:solidFill>
                  <a:srgbClr val="FFFFFF"/>
                </a:solidFill>
                <a:latin typeface="Calibri"/>
              </a:rPr>
              <a:t>So, without wasting your time please browse our website and place an order as per your needs.</a:t>
            </a:r>
            <a:br/>
            <a:r>
              <a:rPr b="false" i="false" strike="noStrike" sz="1200" u="none">
                <a:solidFill>
                  <a:srgbClr val="FFFFFF"/>
                </a:solidFill>
                <a:latin typeface="Calibri"/>
              </a:rPr>
              <a:t>is nexium available in canada</a:t>
            </a:r>
            <a:br/>
            <a:r>
              <a:rPr b="false" i="false" strike="noStrike" sz="1200" u="none">
                <a:solidFill>
                  <a:srgbClr val="FFFFFF"/>
                </a:solidFill>
                <a:latin typeface="Calibri"/>
              </a:rPr>
              <a:t>nexium purple pill discount card</a:t>
            </a:r>
            <a:br/>
            <a:r>
              <a:rPr b="false" i="false" strike="noStrike" sz="1200" u="none">
                <a:solidFill>
                  <a:srgbClr val="FFFFFF"/>
                </a:solidFill>
                <a:latin typeface="Calibri"/>
              </a:rPr>
              <a:t>nexium infomed</a:t>
            </a:r>
            <a:br/>
            <a:r>
              <a:rPr b="false" i="false" strike="noStrike" sz="1200" u="none">
                <a:solidFill>
                  <a:srgbClr val="FFFFFF"/>
                </a:solidFill>
                <a:latin typeface="Calibri"/>
              </a:rPr>
              <a:t>when is the best time to take nexium tablets</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nexium mups 20 mg anwendungsgebiete</a:t>
            </a:r>
            <a:br/>
            <a:r>
              <a:rPr b="false" i="false" strike="noStrike" sz="1200" u="none">
                <a:solidFill>
                  <a:srgbClr val="FFFFFF"/>
                </a:solidFill>
                <a:latin typeface="Calibri"/>
              </a:rPr>
              <a:t>The pharmacokinetic interactions listed below are potentially clinically important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dr</a:t>
            </a:r>
            <a:br/>
            <a:r>
              <a:rPr b="false" i="false" strike="noStrike" sz="1200" u="none">
                <a:solidFill>
                  <a:srgbClr val="FFFFFF"/>
                </a:solidFill>
                <a:latin typeface="Calibri"/>
              </a:rPr>
              <a:t>nexium price at walgreens</a:t>
            </a:r>
            <a:br/>
            <a:r>
              <a:rPr b="false" i="false" strike="noStrike" sz="1200" u="none">
                <a:solidFill>
                  <a:srgbClr val="FFFFFF"/>
                </a:solidFill>
                <a:latin typeface="Calibri"/>
              </a:rPr>
              <a:t>is omeprazole generic for nexium</a:t>
            </a:r>
            <a:br/>
            <a:r>
              <a:rPr b="false" i="false" strike="noStrike" sz="1200" u="none">
                <a:solidFill>
                  <a:srgbClr val="FFFFFF"/>
                </a:solidFill>
                <a:latin typeface="Calibri"/>
              </a:rPr>
              <a:t>Suitable excipients are well-known to those skilled inthe art.</a:t>
            </a:r>
            <a:br/>
            <a:r>
              <a:rPr b="false" i="false" strike="noStrike" sz="1200" u="none">
                <a:solidFill>
                  <a:srgbClr val="FFFFFF"/>
                </a:solidFill>
                <a:latin typeface="Calibri"/>
              </a:rPr>
              <a:t>nexium mg</a:t>
            </a:r>
            <a:br/>
            <a:r>
              <a:rPr b="false" i="false" strike="noStrike" sz="1200" u="none">
                <a:solidFill>
                  <a:srgbClr val="FFFFFF"/>
                </a:solidFill>
                <a:latin typeface="Calibri"/>
              </a:rPr>
              <a:t>nexium 20 mg tablets</a:t>
            </a:r>
            <a:br/>
            <a:r>
              <a:rPr b="false" i="false" strike="noStrike" sz="1200" u="none">
                <a:solidFill>
                  <a:srgbClr val="FFFFFF"/>
                </a:solidFill>
                <a:latin typeface="Calibri"/>
              </a:rPr>
              <a:t>nexium pills for sale</a:t>
            </a:r>
            <a:br/>
            <a:r>
              <a:rPr b="false" i="false" strike="noStrike" sz="1200" u="none">
                <a:solidFill>
                  <a:srgbClr val="FFFFFF"/>
                </a:solidFill>
                <a:latin typeface="Calibri"/>
              </a:rPr>
              <a:t>nexium discount card 2014</a:t>
            </a:r>
            <a:br/>
            <a:r>
              <a:rPr b="false" i="false" strike="noStrike" sz="1200" u="none">
                <a:solidFill>
                  <a:srgbClr val="FFFFFF"/>
                </a:solidFill>
                <a:latin typeface="Calibri"/>
              </a:rPr>
              <a:t>OBAT TELAT BULAN Misoprostol Cytotec cara yang digunakan untuk menggugurkan kandungan ketika tes mengungkapkan bahwa janin abnormal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Printable Nexium Coupon 2014 - What Is Nexium Esomeprazole Used For</dc:title>
  <dc:description>Who makes nexium tires, latest news on nexium 2012, taking nexium too long, is generic nexium available in usa, nexium 40 mg pricing, over the counter alternatives to nexium, nexium mg</dc:description>
  <dc:subject>Printable Nexium Coupon 2014 - What Is Nexium Esomeprazole Used For</dc:subject>
  <cp:keywords>nexium package picture, nexium 40 mg tablets used, canadian nexium online, nexium is supplied in capsules that are delayed release, nexium savings card $18, nexium esomeprazole 20 mg price, what is esomeprazole, what is nexium esomeprazole used for, nexium discount card 2015, when will a generic for nexium be available</cp:keywords>
  <cp:category/>
</cp:coreProperties>
</file>