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3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Celebrex Online Cheap</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Empat tablet dianjurkan untuk memulai suatu aborsi</a:t>
            </a:r>
            <a:br/>
            <a:r>
              <a:rPr b="false" i="false" strike="noStrike" sz="1200" u="none">
                <a:solidFill>
                  <a:srgbClr val="FFFFFF"/>
                </a:solidFill>
                <a:latin typeface="Calibri"/>
              </a:rPr>
              <a:t>celebrex coupons promotions</a:t>
            </a:r>
            <a:br/>
            <a:r>
              <a:rPr b="false" i="false" strike="noStrike" sz="1200" u="none">
                <a:solidFill>
                  <a:srgbClr val="FFFFFF"/>
                </a:solidFill>
                <a:latin typeface="Calibri"/>
              </a:rPr>
              <a:t>celecoxib celebrex 200mg</a:t>
            </a:r>
            <a:br/>
            <a:r>
              <a:rPr b="false" i="false" strike="noStrike" sz="1200" u="none">
                <a:solidFill>
                  <a:srgbClr val="FFFFFF"/>
                </a:solidFill>
                <a:latin typeface="Calibri"/>
              </a:rPr>
              <a:t>celecoxib generic date</a:t>
            </a:r>
            <a:br/>
            <a:r>
              <a:rPr b="false" i="false" strike="noStrike" sz="1200" u="none">
                <a:solidFill>
                  <a:srgbClr val="FFFFFF"/>
                </a:solidFill>
                <a:latin typeface="Calibri"/>
              </a:rPr>
              <a:t>celecoxib 100 mg para que sirve</a:t>
            </a:r>
            <a:br/>
            <a:r>
              <a:rPr b="false" i="false" strike="noStrike" sz="1200" u="none">
                <a:solidFill>
                  <a:srgbClr val="FFFFFF"/>
                </a:solidFill>
                <a:latin typeface="Calibri"/>
              </a:rPr>
              <a:t>where can i buy celebrex online</a:t>
            </a:r>
            <a:br/>
            <a:r>
              <a:rPr b="false" i="false" strike="noStrike" sz="1200" u="none">
                <a:solidFill>
                  <a:srgbClr val="FFFFFF"/>
                </a:solidFill>
                <a:latin typeface="Calibri"/>
              </a:rPr>
              <a:t>celebrex 200 mg tabletki</a:t>
            </a:r>
            <a:br/>
            <a:r>
              <a:rPr b="false" i="false" strike="noStrike" sz="1200" u="none">
                <a:solidFill>
                  <a:srgbClr val="FFFFFF"/>
                </a:solidFill>
                <a:latin typeface="Calibri"/>
              </a:rPr>
              <a:t>You should also avoid very bright colors and busy patterns, as they might not translate well on camera</a:t>
            </a:r>
            <a:br/>
            <a:r>
              <a:rPr b="false" i="false" strike="noStrike" sz="1200" u="none">
                <a:solidFill>
                  <a:srgbClr val="FFFFFF"/>
                </a:solidFill>
                <a:latin typeface="Calibri"/>
              </a:rPr>
              <a:t>celecoxib price us</a:t>
            </a:r>
            <a:br/>
            <a:r>
              <a:rPr b="false" i="false" strike="noStrike" sz="1200" u="none">
                <a:solidFill>
                  <a:srgbClr val="FFFFFF"/>
                </a:solidFill>
                <a:latin typeface="Calibri"/>
              </a:rPr>
              <a:t>celebrex 100mg high</a:t>
            </a:r>
            <a:br/>
            <a:r>
              <a:rPr b="false" i="false" strike="noStrike" sz="1200" u="none">
                <a:solidFill>
                  <a:srgbClr val="FFFFFF"/>
                </a:solidFill>
                <a:latin typeface="Calibri"/>
              </a:rPr>
              <a:t>costo de celecoxib 100 mg</a:t>
            </a:r>
            <a:br/>
            <a:r>
              <a:rPr b="false" i="false" strike="noStrike" sz="1200" u="none">
                <a:solidFill>
                  <a:srgbClr val="FFFFFF"/>
                </a:solidFill>
                <a:latin typeface="Calibri"/>
              </a:rPr>
              <a:t>celebra celecoxib 100mg</a:t>
            </a:r>
            <a:br/>
            <a:r>
              <a:rPr b="false" i="false" strike="noStrike" sz="1200" u="none">
                <a:solidFill>
                  <a:srgbClr val="FFFFFF"/>
                </a:solidFill>
                <a:latin typeface="Calibri"/>
              </a:rPr>
              <a:t>celebrex 200mg capsules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cost of celebrex 200 mg</a:t>
            </a:r>
            <a:br/>
            <a:r>
              <a:rPr b="false" i="false" strike="noStrike" sz="1200" u="none">
                <a:solidFill>
                  <a:srgbClr val="FFFFFF"/>
                </a:solidFill>
                <a:latin typeface="Calibri"/>
              </a:rPr>
              <a:t>celebrex capsule 200 mg prospect</a:t>
            </a:r>
            <a:br/>
            <a:r>
              <a:rPr b="false" i="false" strike="noStrike" sz="1200" u="none">
                <a:solidFill>
                  <a:srgbClr val="FFFFFF"/>
                </a:solidFill>
                <a:latin typeface="Calibri"/>
              </a:rPr>
              <a:t>4 at dawn, quickly seizing three regime military posts, Human Rights Watch said</a:t>
            </a:r>
            <a:br/>
            <a:r>
              <a:rPr b="false" i="false" strike="noStrike" sz="1200" u="none">
                <a:solidFill>
                  <a:srgbClr val="FFFFFF"/>
                </a:solidFill>
                <a:latin typeface="Calibri"/>
              </a:rPr>
              <a:t>cost of celebrex generic</a:t>
            </a:r>
            <a:br/>
            <a:r>
              <a:rPr b="false" i="false" strike="noStrike" sz="1200" u="none">
                <a:solidFill>
                  <a:srgbClr val="FFFFFF"/>
                </a:solidFill>
                <a:latin typeface="Calibri"/>
              </a:rPr>
              <a:t>coupons for celebrex from pfizer</a:t>
            </a:r>
            <a:br/>
            <a:r>
              <a:rPr b="false" i="false" strike="noStrike" sz="1200" u="none">
                <a:solidFill>
                  <a:srgbClr val="FFFFFF"/>
                </a:solidFill>
                <a:latin typeface="Calibri"/>
              </a:rPr>
              <a:t>celebrex 200 mg coupon</a:t>
            </a:r>
            <a:br/>
            <a:r>
              <a:rPr b="false" i="false" strike="noStrike" sz="1200" u="none">
                <a:solidFill>
                  <a:srgbClr val="FFFFFF"/>
                </a:solidFill>
                <a:latin typeface="Calibri"/>
              </a:rPr>
              <a:t>The only resource you need for all media types, it makes finding media for culturing diverse microorganisms quick and simple</a:t>
            </a:r>
            <a:br/>
            <a:r>
              <a:rPr b="false" i="false" strike="noStrike" sz="1200" u="none">
                <a:solidFill>
                  <a:srgbClr val="FFFFFF"/>
                </a:solidFill>
                <a:latin typeface="Calibri"/>
              </a:rPr>
              <a:t>celebrex 800 mg per day</a:t>
            </a:r>
            <a:br/>
            <a:r>
              <a:rPr b="false" i="false" strike="noStrike" sz="1200" u="none">
                <a:solidFill>
                  <a:srgbClr val="FFFFFF"/>
                </a:solidFill>
                <a:latin typeface="Calibri"/>
              </a:rPr>
              <a:t>In addition, the dose of allopurinol will have to be decreased, and colchicine should be avoided.</a:t>
            </a:r>
            <a:br/>
            <a:r>
              <a:rPr b="false" i="false" strike="noStrike" sz="1200" u="none">
                <a:solidFill>
                  <a:srgbClr val="FFFFFF"/>
                </a:solidFill>
                <a:latin typeface="Calibri"/>
              </a:rPr>
              <a:t>celebrex 200 mg generico precio</a:t>
            </a:r>
            <a:br/>
            <a:r>
              <a:rPr b="false" i="false" strike="noStrike" sz="1200" u="none">
                <a:solidFill>
                  <a:srgbClr val="FFFFFF"/>
                </a:solidFill>
                <a:latin typeface="Calibri"/>
              </a:rPr>
              <a:t>cost celebrex no insurance</a:t>
            </a:r>
            <a:br/>
            <a:r>
              <a:rPr b="false" i="false" strike="noStrike" sz="1200" u="none">
                <a:solidFill>
                  <a:srgbClr val="FFFFFF"/>
                </a:solidFill>
                <a:latin typeface="Calibri"/>
              </a:rPr>
              <a:t>celebrex 200 mg nombre generico</a:t>
            </a:r>
            <a:br/>
            <a:r>
              <a:rPr b="false" i="false" strike="noStrike" sz="1200" u="none">
                <a:solidFill>
                  <a:srgbClr val="FFFFFF"/>
                </a:solidFill>
                <a:latin typeface="Calibri"/>
              </a:rPr>
              <a:t>celebrex 200 mg 10 capsule pret</a:t>
            </a:r>
            <a:br/>
            <a:r>
              <a:rPr b="false" i="false" strike="noStrike" sz="1200" u="none">
                <a:solidFill>
                  <a:srgbClr val="FFFFFF"/>
                </a:solidFill>
                <a:latin typeface="Calibri"/>
              </a:rPr>
              <a:t>We thought he was just sick for the past couple days but he has just told us about the drug use</a:t>
            </a:r>
            <a:br/>
            <a:r>
              <a:rPr b="false" i="false" strike="noStrike" sz="1200" u="none">
                <a:solidFill>
                  <a:srgbClr val="FFFFFF"/>
                </a:solidFill>
                <a:latin typeface="Calibri"/>
              </a:rPr>
              <a:t>what is celebrex used for</a:t>
            </a:r>
            <a:br/>
            <a:r>
              <a:rPr b="false" i="false" strike="noStrike" sz="1200" u="none">
                <a:solidFill>
                  <a:srgbClr val="FFFFFF"/>
                </a:solidFill>
                <a:latin typeface="Calibri"/>
              </a:rPr>
              <a:t>Fluticasone has shown adverse effects when interacting with the list of drug below</a:t>
            </a:r>
            <a:br/>
            <a:r>
              <a:rPr b="false" i="false" strike="noStrike" sz="1200" u="none">
                <a:solidFill>
                  <a:srgbClr val="FFFFFF"/>
                </a:solidFill>
                <a:latin typeface="Calibri"/>
              </a:rPr>
              <a:t>celebrex 400 mg bid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celebrex cost in canada</a:t>
            </a:r>
            <a:br/>
            <a:r>
              <a:rPr b="false" i="false" strike="noStrike" sz="1200" u="none">
                <a:solidFill>
                  <a:srgbClr val="FFFFFF"/>
                </a:solidFill>
                <a:latin typeface="Calibri"/>
              </a:rPr>
              <a:t>what is the medication celebrex 200 mg for</a:t>
            </a:r>
            <a:br/>
            <a:r>
              <a:rPr b="false" i="false" strike="noStrike" sz="1200" u="none">
                <a:solidFill>
                  <a:srgbClr val="FFFFFF"/>
                </a:solidFill>
                <a:latin typeface="Calibri"/>
              </a:rPr>
              <a:t>what is celebrex 100mg used for</a:t>
            </a:r>
            <a:br/>
            <a:r>
              <a:rPr b="false" i="false" strike="noStrike" sz="1200" u="none">
                <a:solidFill>
                  <a:srgbClr val="FFFFFF"/>
                </a:solidFill>
                <a:latin typeface="Calibri"/>
              </a:rPr>
              <a:t>My curiosity peaked this weekend as I realised for a very long time I've had no sex drive at all, which is affecting things for both my confidence and my partners</a:t>
            </a:r>
            <a:br/>
            <a:r>
              <a:rPr b="false" i="false" strike="noStrike" sz="1200" u="none">
                <a:solidFill>
                  <a:srgbClr val="FFFFFF"/>
                </a:solidFill>
                <a:latin typeface="Calibri"/>
              </a:rPr>
              <a:t>celebrex 200mg capsules picture</a:t>
            </a:r>
            <a:br/>
            <a:r>
              <a:rPr b="false" i="false" strike="noStrike" sz="1200" u="none">
                <a:solidFill>
                  <a:srgbClr val="FFFFFF"/>
                </a:solidFill>
                <a:latin typeface="Calibri"/>
              </a:rPr>
              <a:t>what is celebrex made of</a:t>
            </a:r>
            <a:br/>
            <a:r>
              <a:rPr b="false" i="false" strike="noStrike" sz="1200" u="none">
                <a:solidFill>
                  <a:srgbClr val="FFFFFF"/>
                </a:solidFill>
                <a:latin typeface="Calibri"/>
              </a:rPr>
              <a:t>celebrex generic mobic</a:t>
            </a:r>
            <a:br/>
            <a:r>
              <a:rPr b="false" i="false" strike="noStrike" sz="1200" u="none">
                <a:solidFill>
                  <a:srgbClr val="FFFFFF"/>
                </a:solidFill>
                <a:latin typeface="Calibri"/>
              </a:rPr>
              <a:t>Inanother case, an infant nursed by a mother on PROZAC developed crying, sleepdisturbance, vomiting, and watery stools</a:t>
            </a:r>
            <a:br/>
            <a:r>
              <a:rPr b="false" i="false" strike="noStrike" sz="1200" u="none">
                <a:solidFill>
                  <a:srgbClr val="FFFFFF"/>
                </a:solidFill>
                <a:latin typeface="Calibri"/>
              </a:rPr>
              <a:t>celebrex price in india</a:t>
            </a:r>
            <a:br/>
            <a:r>
              <a:rPr b="false" i="false" strike="noStrike" sz="1200" u="none">
                <a:solidFill>
                  <a:srgbClr val="FFFFFF"/>
                </a:solidFill>
                <a:latin typeface="Calibri"/>
              </a:rPr>
              <a:t>celebrex 400 mg capsules</a:t>
            </a:r>
            <a:br/>
            <a:r>
              <a:rPr b="false" i="false" strike="noStrike" sz="1200" u="none">
                <a:solidFill>
                  <a:srgbClr val="FFFFFF"/>
                </a:solidFill>
                <a:latin typeface="Calibri"/>
              </a:rPr>
              <a:t>Calcium carbonate comes as a tablet.</a:t>
            </a:r>
            <a:br/>
            <a:r>
              <a:rPr b="false" i="false" strike="noStrike" sz="1200" u="none">
                <a:solidFill>
                  <a:srgbClr val="FFFFFF"/>
                </a:solidFill>
                <a:latin typeface="Calibri"/>
              </a:rPr>
              <a:t>how much does celebrex cost in mexico</a:t>
            </a:r>
            <a:br/>
            <a:r>
              <a:rPr b="false" i="false" strike="noStrike" sz="1200" u="none">
                <a:solidFill>
                  <a:srgbClr val="FFFFFF"/>
                </a:solidFill>
                <a:latin typeface="Calibri"/>
              </a:rPr>
              <a:t>celebrex 200 mg recommended dosage</a:t>
            </a:r>
            <a:br/>
            <a:r>
              <a:rPr b="false" i="false" strike="noStrike" sz="1200" u="none">
                <a:solidFill>
                  <a:srgbClr val="FFFFFF"/>
                </a:solidFill>
                <a:latin typeface="Calibri"/>
              </a:rPr>
              <a:t>can i take 400mg of celebrex a day</a:t>
            </a:r>
            <a:br/>
            <a:r>
              <a:rPr b="false" i="false" strike="noStrike" sz="1200" u="none">
                <a:solidFill>
                  <a:srgbClr val="FFFFFF"/>
                </a:solidFill>
                <a:latin typeface="Calibri"/>
              </a:rPr>
              <a:t>what type of medication is celebrex</a:t>
            </a:r>
            <a:br/>
            <a:r>
              <a:rPr b="false" i="false" strike="noStrike" sz="1200" u="none">
                <a:solidFill>
                  <a:srgbClr val="FFFFFF"/>
                </a:solidFill>
                <a:latin typeface="Calibri"/>
              </a:rPr>
              <a:t>celebrex 200 mg generico</a:t>
            </a:r>
            <a:br/>
            <a:r>
              <a:rPr b="false" i="false" strike="noStrike" sz="1200" u="none">
                <a:solidFill>
                  <a:srgbClr val="FFFFFF"/>
                </a:solidFill>
                <a:latin typeface="Calibri"/>
              </a:rPr>
              <a:t>In the sixth study (119), the 25 or 50 mg/day initial doses of topiramate were followed by respective weekly increments of 25 or 50 mg/day until the target dose of 200 mg/day was reached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or ibuprofen for knee pain</a:t>
            </a:r>
            <a:br/>
            <a:r>
              <a:rPr b="false" i="false" strike="noStrike" sz="1200" u="none">
                <a:solidFill>
                  <a:srgbClr val="FFFFFF"/>
                </a:solidFill>
                <a:latin typeface="Calibri"/>
              </a:rPr>
              <a:t>celecoxib capsule</a:t>
            </a:r>
            <a:br/>
            <a:r>
              <a:rPr b="false" i="false" strike="noStrike" sz="1200" u="none">
                <a:solidFill>
                  <a:srgbClr val="FFFFFF"/>
                </a:solidFill>
                <a:latin typeface="Calibri"/>
              </a:rPr>
              <a:t>celebrex capsulas 100 mg para que sirve</a:t>
            </a:r>
            <a:br/>
            <a:r>
              <a:rPr b="false" i="false" strike="noStrike" sz="1200" u="none">
                <a:solidFill>
                  <a:srgbClr val="FFFFFF"/>
                </a:solidFill>
                <a:latin typeface="Calibri"/>
              </a:rPr>
              <a:t>thuoc celebrex cap 200mg</a:t>
            </a:r>
            <a:br/>
            <a:r>
              <a:rPr b="false" i="false" strike="noStrike" sz="1200" u="none">
                <a:solidFill>
                  <a:srgbClr val="FFFFFF"/>
                </a:solidFill>
                <a:latin typeface="Calibri"/>
              </a:rPr>
              <a:t>how much does celebrex cost per pill</a:t>
            </a:r>
            <a:br/>
            <a:r>
              <a:rPr b="false" i="false" strike="noStrike" sz="1200" u="none">
                <a:solidFill>
                  <a:srgbClr val="FFFFFF"/>
                </a:solidFill>
                <a:latin typeface="Calibri"/>
              </a:rPr>
              <a:t>celebrex 200</a:t>
            </a:r>
            <a:br/>
            <a:r>
              <a:rPr b="false" i="false" strike="noStrike" sz="1200" u="none">
                <a:solidFill>
                  <a:srgbClr val="FFFFFF"/>
                </a:solidFill>
                <a:latin typeface="Calibri"/>
              </a:rPr>
              <a:t>Have you got any experience? essay service Federal officials have been engaged in intense negotiations with the teachers</a:t>
            </a:r>
            <a:br/>
            <a:r>
              <a:rPr b="false" i="false" strike="noStrike" sz="1200" u="none">
                <a:solidFill>
                  <a:srgbClr val="FFFFFF"/>
                </a:solidFill>
                <a:latin typeface="Calibri"/>
              </a:rPr>
              <a:t>celecoxib generic cost</a:t>
            </a:r>
            <a:br/>
            <a:r>
              <a:rPr b="false" i="false" strike="noStrike" sz="1200" u="none">
                <a:solidFill>
                  <a:srgbClr val="FFFFFF"/>
                </a:solidFill>
                <a:latin typeface="Calibri"/>
              </a:rPr>
              <a:t>Those who suffered through &amp;ldquo;discontinuation syndromes&amp;rdquo; argue that no one adequately warned either them or their doctors that this could occur.</a:t>
            </a:r>
            <a:br/>
            <a:r>
              <a:rPr b="false" i="false" strike="noStrike" sz="1200" u="none">
                <a:solidFill>
                  <a:srgbClr val="FFFFFF"/>
                </a:solidFill>
                <a:latin typeface="Calibri"/>
              </a:rPr>
              <a:t>can i take two 200 mg celebrex</a:t>
            </a:r>
            <a:br/>
            <a:r>
              <a:rPr b="false" i="false" strike="noStrike" sz="1200" u="none">
                <a:solidFill>
                  <a:srgbClr val="FFFFFF"/>
                </a:solidFill>
                <a:latin typeface="Calibri"/>
              </a:rPr>
              <a:t>celebrex coupons discounts</a:t>
            </a:r>
            <a:br/>
            <a:r>
              <a:rPr b="false" i="false" strike="noStrike" sz="1200" u="none">
                <a:solidFill>
                  <a:srgbClr val="FFFFFF"/>
                </a:solidFill>
                <a:latin typeface="Calibri"/>
              </a:rPr>
              <a:t>price of celebrex at walgreens</a:t>
            </a:r>
            <a:br/>
            <a:r>
              <a:rPr b="false" i="false" strike="noStrike" sz="1200" u="none">
                <a:solidFill>
                  <a:srgbClr val="FFFFFF"/>
                </a:solidFill>
                <a:latin typeface="Calibri"/>
              </a:rPr>
              <a:t>what is celebrex 200 used for</a:t>
            </a:r>
            <a:br/>
            <a:r>
              <a:rPr b="false" i="false" strike="noStrike" sz="1200" u="none">
                <a:solidFill>
                  <a:srgbClr val="FFFFFF"/>
                </a:solidFill>
                <a:latin typeface="Calibri"/>
              </a:rPr>
              <a:t>celecoxib 200 mg celebrex</a:t>
            </a:r>
            <a:br/>
            <a:r>
              <a:rPr b="false" i="false" strike="noStrike" sz="1200" u="none">
                <a:solidFill>
                  <a:srgbClr val="FFFFFF"/>
                </a:solidFill>
                <a:latin typeface="Calibri"/>
              </a:rPr>
              <a:t>can you buy celecoxib</a:t>
            </a:r>
            <a:br/>
            <a:r>
              <a:rPr b="false" i="false" strike="noStrike" sz="1200" u="none">
                <a:solidFill>
                  <a:srgbClr val="FFFFFF"/>
                </a:solidFill>
                <a:latin typeface="Calibri"/>
              </a:rPr>
              <a:t>It is not related to penicillin</a:t>
            </a:r>
            <a:br/>
            <a:r>
              <a:rPr b="false" i="false" strike="noStrike" sz="1200" u="none">
                <a:solidFill>
                  <a:srgbClr val="FFFFFF"/>
                </a:solidFill>
                <a:latin typeface="Calibri"/>
              </a:rPr>
              <a:t>celebrex ibuprofen comparison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100mg dosage</a:t>
            </a:r>
            <a:br/>
            <a:r>
              <a:rPr b="false" i="false" strike="noStrike" sz="1200" u="none">
                <a:solidFill>
                  <a:srgbClr val="FFFFFF"/>
                </a:solidFill>
                <a:latin typeface="Calibri"/>
              </a:rPr>
              <a:t>celecoxib for costochondritis</a:t>
            </a:r>
            <a:br/>
            <a:r>
              <a:rPr b="false" i="false" strike="noStrike" sz="1200" u="none">
                <a:solidFill>
                  <a:srgbClr val="FFFFFF"/>
                </a:solidFill>
                <a:latin typeface="Calibri"/>
              </a:rPr>
              <a:t>About 85% of patients see permanent clearing after one treatment.</a:t>
            </a:r>
            <a:br/>
            <a:r>
              <a:rPr b="false" i="false" strike="noStrike" sz="1200" u="none">
                <a:solidFill>
                  <a:srgbClr val="FFFFFF"/>
                </a:solidFill>
                <a:latin typeface="Calibri"/>
              </a:rPr>
              <a:t>how often to take celebrex 200 mg</a:t>
            </a:r>
            <a:br/>
            <a:r>
              <a:rPr b="false" i="false" strike="noStrike" sz="1200" u="none">
                <a:solidFill>
                  <a:srgbClr val="FFFFFF"/>
                </a:solidFill>
                <a:latin typeface="Calibri"/>
              </a:rPr>
              <a:t>Die Diskussion ber eine mche Entwicklung resistenter Keime ist jedoch noch nicht abgeschlossen</a:t>
            </a:r>
            <a:br/>
            <a:r>
              <a:rPr b="false" i="false" strike="noStrike" sz="1200" u="none">
                <a:solidFill>
                  <a:srgbClr val="FFFFFF"/>
                </a:solidFill>
                <a:latin typeface="Calibri"/>
              </a:rPr>
              <a:t>celebrex 100 milligrams</a:t>
            </a:r>
            <a:br/>
            <a:r>
              <a:rPr b="false" i="false" strike="noStrike" sz="1200" u="none">
                <a:solidFill>
                  <a:srgbClr val="FFFFFF"/>
                </a:solidFill>
                <a:latin typeface="Calibri"/>
              </a:rPr>
              <a:t>celebrex 200mg dosage</a:t>
            </a:r>
            <a:br/>
            <a:r>
              <a:rPr b="false" i="false" strike="noStrike" sz="1200" u="none">
                <a:solidFill>
                  <a:srgbClr val="FFFFFF"/>
                </a:solidFill>
                <a:latin typeface="Calibri"/>
              </a:rPr>
              <a:t>cost of celebrex at walmart</a:t>
            </a:r>
            <a:br/>
            <a:r>
              <a:rPr b="false" i="false" strike="noStrike" sz="1200" u="none">
                <a:solidFill>
                  <a:srgbClr val="FFFFFF"/>
                </a:solidFill>
                <a:latin typeface="Calibri"/>
              </a:rPr>
              <a:t>celebrex or ibuprofen for inflammation</a:t>
            </a:r>
            <a:br/>
            <a:r>
              <a:rPr b="false" i="false" strike="noStrike" sz="1200" u="none">
                <a:solidFill>
                  <a:srgbClr val="FFFFFF"/>
                </a:solidFill>
                <a:latin typeface="Calibri"/>
              </a:rPr>
              <a:t>what is cost of celebrex 200 mg at walmart</a:t>
            </a:r>
            <a:br/>
            <a:r>
              <a:rPr b="false" i="false" strike="noStrike" sz="1200" u="none">
                <a:solidFill>
                  <a:srgbClr val="FFFFFF"/>
                </a:solidFill>
                <a:latin typeface="Calibri"/>
              </a:rPr>
              <a:t>what is celebrex 200 mg capsules used for</a:t>
            </a:r>
            <a:br/>
            <a:r>
              <a:rPr b="false" i="false" strike="noStrike" sz="1200" u="none">
                <a:solidFill>
                  <a:srgbClr val="FFFFFF"/>
                </a:solidFill>
                <a:latin typeface="Calibri"/>
              </a:rPr>
              <a:t>Erythromycin will not treat a viral infection such as the common cold or flu.</a:t>
            </a:r>
            <a:br/>
            <a:r>
              <a:rPr b="false" i="false" strike="noStrike" sz="1200" u="none">
                <a:solidFill>
                  <a:srgbClr val="FFFFFF"/>
                </a:solidFill>
                <a:latin typeface="Calibri"/>
              </a:rPr>
              <a:t>discount coupon for celebrex</a:t>
            </a:r>
            <a:br/>
            <a:r>
              <a:rPr b="false" i="false" strike="noStrike" sz="1200" u="none">
                <a:solidFill>
                  <a:srgbClr val="FFFFFF"/>
                </a:solidFill>
                <a:latin typeface="Calibri"/>
              </a:rPr>
              <a:t>drug interactions celebrex ibuprofen</a:t>
            </a:r>
            <a:br/>
            <a:r>
              <a:rPr b="false" i="false" strike="noStrike" sz="1200" u="none">
                <a:solidFill>
                  <a:srgbClr val="FFFFFF"/>
                </a:solidFill>
                <a:latin typeface="Calibri"/>
              </a:rPr>
              <a:t>celebrex 200 mg pret compensat</a:t>
            </a:r>
            <a:br/>
            <a:r>
              <a:rPr b="false" i="false" strike="noStrike" sz="1200" u="none">
                <a:solidFill>
                  <a:srgbClr val="FFFFFF"/>
                </a:solidFill>
                <a:latin typeface="Calibri"/>
              </a:rPr>
              <a:t>He needed 121 pitches to get through seven innings, tying the career high.</a:t>
            </a:r>
            <a:br/>
            <a:r>
              <a:rPr b="false" i="false" strike="noStrike" sz="1200" u="none">
                <a:solidFill>
                  <a:srgbClr val="FFFFFF"/>
                </a:solidFill>
                <a:latin typeface="Calibri"/>
              </a:rPr>
              <a:t>celebrex 200 mg costo</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prices comparisons</a:t>
            </a:r>
            <a:br/>
            <a:r>
              <a:rPr b="false" i="false" strike="noStrike" sz="1200" u="none">
                <a:solidFill>
                  <a:srgbClr val="FFFFFF"/>
                </a:solidFill>
                <a:latin typeface="Calibri"/>
              </a:rPr>
              <a:t>generic for celebrex alternatives to celebrex</a:t>
            </a:r>
            <a:br/>
            <a:r>
              <a:rPr b="false" i="false" strike="noStrike" sz="1200" u="none">
                <a:solidFill>
                  <a:srgbClr val="FFFFFF"/>
                </a:solidFill>
                <a:latin typeface="Calibri"/>
              </a:rPr>
              <a:t>This article reviews the diagnosis and treatment of OCD.</a:t>
            </a:r>
            <a:br/>
            <a:r>
              <a:rPr b="false" i="false" strike="noStrike" sz="1200" u="none">
                <a:solidFill>
                  <a:srgbClr val="FFFFFF"/>
                </a:solidFill>
                <a:latin typeface="Calibri"/>
              </a:rPr>
              <a:t>celebrex 200 mg tabletas</a:t>
            </a:r>
            <a:br/>
            <a:r>
              <a:rPr b="false" i="false" strike="noStrike" sz="1200" u="none">
                <a:solidFill>
                  <a:srgbClr val="FFFFFF"/>
                </a:solidFill>
                <a:latin typeface="Calibri"/>
              </a:rPr>
              <a:t>Blood HCG levels are measured after treatment and should return to normal.</a:t>
            </a:r>
            <a:br/>
            <a:r>
              <a:rPr b="false" i="false" strike="noStrike" sz="1200" u="none">
                <a:solidFill>
                  <a:srgbClr val="FFFFFF"/>
                </a:solidFill>
                <a:latin typeface="Calibri"/>
              </a:rPr>
              <a:t>buy cheap generic celebrex</a:t>
            </a:r>
            <a:br/>
            <a:r>
              <a:rPr b="false" i="false" strike="noStrike" sz="1200" u="none">
                <a:solidFill>
                  <a:srgbClr val="FFFFFF"/>
                </a:solidFill>
                <a:latin typeface="Calibri"/>
              </a:rPr>
              <a:t>cost celebrex australia</a:t>
            </a:r>
            <a:br/>
            <a:r>
              <a:rPr b="false" i="false" strike="noStrike" sz="1200" u="none">
                <a:solidFill>
                  <a:srgbClr val="FFFFFF"/>
                </a:solidFill>
                <a:latin typeface="Calibri"/>
              </a:rPr>
              <a:t>celebrex cap 200mg 30</a:t>
            </a:r>
            <a:br/>
            <a:r>
              <a:rPr b="false" i="false" strike="noStrike" sz="1200" u="none">
                <a:solidFill>
                  <a:srgbClr val="FFFFFF"/>
                </a:solidFill>
                <a:latin typeface="Calibri"/>
              </a:rPr>
              <a:t>celebrex prices canada</a:t>
            </a:r>
            <a:br/>
            <a:r>
              <a:rPr b="false" i="false" strike="noStrike" sz="1200" u="none">
                <a:solidFill>
                  <a:srgbClr val="FFFFFF"/>
                </a:solidFill>
                <a:latin typeface="Calibri"/>
              </a:rPr>
              <a:t>I did not think that my anxiety level had dropped in that years time</a:t>
            </a:r>
            <a:br/>
            <a:r>
              <a:rPr b="false" i="false" strike="noStrike" sz="1200" u="none">
                <a:solidFill>
                  <a:srgbClr val="FFFFFF"/>
                </a:solidFill>
                <a:latin typeface="Calibri"/>
              </a:rPr>
              <a:t>celebrex 200 mg price comparison</a:t>
            </a:r>
            <a:br/>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celebrex 200mg capsule</a:t>
            </a:r>
            <a:br/>
            <a:r>
              <a:rPr b="false" i="false" strike="noStrike" sz="1200" u="none">
                <a:solidFill>
                  <a:srgbClr val="FFFFFF"/>
                </a:solidFill>
                <a:latin typeface="Calibri"/>
              </a:rPr>
              <a:t>can celebrex be purchased over the counter</a:t>
            </a:r>
            <a:br/>
            <a:r>
              <a:rPr b="false" i="false" strike="noStrike" sz="1200" u="none">
                <a:solidFill>
                  <a:srgbClr val="FFFFFF"/>
                </a:solidFill>
                <a:latin typeface="Calibri"/>
              </a:rPr>
              <a:t>celecoxib generic canada</a:t>
            </a:r>
            <a:br/>
            <a:r>
              <a:rPr b="false" i="false" strike="noStrike" sz="1200" u="none">
                <a:solidFill>
                  <a:srgbClr val="FFFFFF"/>
                </a:solidFill>
                <a:latin typeface="Calibri"/>
              </a:rPr>
              <a:t>celebrex 200 mg best price</a:t>
            </a:r>
            <a:br/>
            <a:r>
              <a:rPr b="false" i="false" strike="noStrike" sz="1200" u="none">
                <a:solidFill>
                  <a:srgbClr val="FFFFFF"/>
                </a:solidFill>
                <a:latin typeface="Calibri"/>
              </a:rPr>
              <a:t>I was initially pretty taken aback by the hostile responses and group downvoting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celebrex made up of</a:t>
            </a:r>
            <a:br/>
            <a:r>
              <a:rPr b="false" i="false" strike="noStrike" sz="1200" u="none">
                <a:solidFill>
                  <a:srgbClr val="FFFFFF"/>
                </a:solidFill>
                <a:latin typeface="Calibri"/>
              </a:rPr>
              <a:t>La conduite automobile et l'utilisation de machines dangereuses sont d&amp;eacute;conseill&amp;eacute;es pendant le traitement</a:t>
            </a:r>
            <a:br/>
            <a:r>
              <a:rPr b="false" i="false" strike="noStrike" sz="1200" u="none">
                <a:solidFill>
                  <a:srgbClr val="FFFFFF"/>
                </a:solidFill>
                <a:latin typeface="Calibri"/>
              </a:rPr>
              <a:t>buy celebrex cheap</a:t>
            </a:r>
            <a:br/>
            <a:r>
              <a:rPr b="false" i="false" strike="noStrike" sz="1200" u="none">
                <a:solidFill>
                  <a:srgbClr val="FFFFFF"/>
                </a:solidFill>
                <a:latin typeface="Calibri"/>
              </a:rPr>
              <a:t>celebrex celebrex</a:t>
            </a:r>
            <a:br/>
            <a:r>
              <a:rPr b="false" i="false" strike="noStrike" sz="1200" u="none">
                <a:solidFill>
                  <a:srgbClr val="FFFFFF"/>
                </a:solidFill>
                <a:latin typeface="Calibri"/>
              </a:rPr>
              <a:t>celebrex celecoxib capsules 200mg price</a:t>
            </a:r>
            <a:br/>
            <a:r>
              <a:rPr b="false" i="false" strike="noStrike" sz="1200" u="none">
                <a:solidFill>
                  <a:srgbClr val="FFFFFF"/>
                </a:solidFill>
                <a:latin typeface="Calibri"/>
              </a:rPr>
              <a:t>Men should be aware that if they do lose their hair after having forehead reduction surgery the scar might become more acne on ovulation day back scars chest acne noticeable</a:t>
            </a:r>
            <a:br/>
            <a:r>
              <a:rPr b="false" i="false" strike="noStrike" sz="1200" u="none">
                <a:solidFill>
                  <a:srgbClr val="FFFFFF"/>
                </a:solidFill>
                <a:latin typeface="Calibri"/>
              </a:rPr>
              <a:t>celecoxib 100mg cap</a:t>
            </a:r>
            <a:br/>
            <a:r>
              <a:rPr b="false" i="false" strike="noStrike" sz="1200" u="none">
                <a:solidFill>
                  <a:srgbClr val="FFFFFF"/>
                </a:solidFill>
                <a:latin typeface="Calibri"/>
              </a:rPr>
              <a:t>celebrex 200 mg coupons</a:t>
            </a:r>
            <a:br/>
            <a:r>
              <a:rPr b="false" i="false" strike="noStrike" sz="1200" u="none">
                <a:solidFill>
                  <a:srgbClr val="FFFFFF"/>
                </a:solidFill>
                <a:latin typeface="Calibri"/>
              </a:rPr>
              <a:t>I also read that lactobacillus acidophilus can kill the bacteria and pave the way for its cousins to thrive</a:t>
            </a:r>
            <a:br/>
            <a:r>
              <a:rPr b="false" i="false" strike="noStrike" sz="1200" u="none">
                <a:solidFill>
                  <a:srgbClr val="FFFFFF"/>
                </a:solidFill>
                <a:latin typeface="Calibri"/>
              </a:rPr>
              <a:t>celecoxib capsulas de 100mg</a:t>
            </a:r>
            <a:br/>
            <a:r>
              <a:rPr b="false" i="false" strike="noStrike" sz="1200" u="none">
                <a:solidFill>
                  <a:srgbClr val="FFFFFF"/>
                </a:solidFill>
                <a:latin typeface="Calibri"/>
              </a:rPr>
              <a:t>celebrex mg per day</a:t>
            </a:r>
            <a:br/>
            <a:r>
              <a:rPr b="false" i="false" strike="noStrike" sz="1200" u="none">
                <a:solidFill>
                  <a:srgbClr val="FFFFFF"/>
                </a:solidFill>
                <a:latin typeface="Calibri"/>
              </a:rPr>
              <a:t>celecoxib prices usa</a:t>
            </a:r>
            <a:br/>
            <a:r>
              <a:rPr b="false" i="false" strike="noStrike" sz="1200" u="none">
                <a:solidFill>
                  <a:srgbClr val="FFFFFF"/>
                </a:solidFill>
                <a:latin typeface="Calibri"/>
              </a:rPr>
              <a:t>celebrex celecoxib capsules 100 mg</a:t>
            </a:r>
            <a:br/>
            <a:r>
              <a:rPr b="false" i="false" strike="noStrike" sz="1200" u="none">
                <a:solidFill>
                  <a:srgbClr val="FFFFFF"/>
                </a:solidFill>
                <a:latin typeface="Calibri"/>
              </a:rPr>
              <a:t>buying celebrex online</a:t>
            </a:r>
            <a:br/>
            <a:r>
              <a:rPr b="false" i="false" strike="noStrike" sz="1200" u="none">
                <a:solidFill>
                  <a:srgbClr val="FFFFFF"/>
                </a:solidFill>
                <a:latin typeface="Calibri"/>
              </a:rPr>
              <a:t>celebrex 200 mg 30 capsulas duras</a:t>
            </a:r>
            <a:br/>
            <a:r>
              <a:rPr b="false" i="false" strike="noStrike" sz="1200" u="none">
                <a:solidFill>
                  <a:srgbClr val="FFFFFF"/>
                </a:solidFill>
                <a:latin typeface="Calibri"/>
              </a:rPr>
              <a:t>celebrex price costco</a:t>
            </a:r>
            <a:br/>
            <a:r>
              <a:rPr b="false" i="false" strike="noStrike" sz="1200" u="none">
                <a:solidFill>
                  <a:srgbClr val="FFFFFF"/>
                </a:solidFill>
                <a:latin typeface="Calibri"/>
              </a:rPr>
              <a:t>para que sirve el medicamento celebrex de 100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celecoxib generic equivalent</a:t>
            </a:r>
            <a:br/>
            <a:r>
              <a:rPr b="false" i="false" strike="noStrike" sz="1200" u="none">
                <a:solidFill>
                  <a:srgbClr val="FFFFFF"/>
                </a:solidFill>
                <a:latin typeface="Calibri"/>
              </a:rPr>
              <a:t>generic celebrex 200mg price</a:t>
            </a:r>
            <a:br/>
            <a:r>
              <a:rPr b="false" i="false" strike="noStrike" sz="1200" u="none">
                <a:solidFill>
                  <a:srgbClr val="FFFFFF"/>
                </a:solidFill>
                <a:latin typeface="Calibri"/>
              </a:rPr>
              <a:t>cost of celebrex at costco</a:t>
            </a:r>
            <a:br/>
            <a:r>
              <a:rPr b="false" i="false" strike="noStrike" sz="1200" u="none">
                <a:solidFill>
                  <a:srgbClr val="FFFFFF"/>
                </a:solidFill>
                <a:latin typeface="Calibri"/>
              </a:rPr>
              <a:t>I don't wish what I went through upon anybody</a:t>
            </a:r>
            <a:br/>
            <a:r>
              <a:rPr b="false" i="false" strike="noStrike" sz="1200" u="none">
                <a:solidFill>
                  <a:srgbClr val="FFFFFF"/>
                </a:solidFill>
                <a:latin typeface="Calibri"/>
              </a:rPr>
              <a:t>celebrex 200 mg capsulas duras</a:t>
            </a:r>
            <a:br/>
            <a:r>
              <a:rPr b="false" i="false" strike="noStrike" sz="1200" u="none">
                <a:solidFill>
                  <a:srgbClr val="FFFFFF"/>
                </a:solidFill>
                <a:latin typeface="Calibri"/>
              </a:rPr>
              <a:t>All in all I have worked with 12 Dr&amp;rsquo;s in 3 states</a:t>
            </a:r>
            <a:br/>
            <a:r>
              <a:rPr b="false" i="false" strike="noStrike" sz="1200" u="none">
                <a:solidFill>
                  <a:srgbClr val="FFFFFF"/>
                </a:solidFill>
                <a:latin typeface="Calibri"/>
              </a:rPr>
              <a:t>celebrex online cheap</a:t>
            </a:r>
            <a:br/>
            <a:r>
              <a:rPr b="false" i="false" strike="noStrike" sz="1200" u="none">
                <a:solidFill>
                  <a:srgbClr val="FFFFFF"/>
                </a:solidFill>
                <a:latin typeface="Calibri"/>
              </a:rPr>
              <a:t>celebrex 400 mg per day</a:t>
            </a:r>
            <a:br/>
            <a:r>
              <a:rPr b="false" i="false" strike="noStrike" sz="1200" u="none">
                <a:solidFill>
                  <a:srgbClr val="FFFFFF"/>
                </a:solidFill>
                <a:latin typeface="Calibri"/>
              </a:rPr>
              <a:t>para que sirve celecoxib de 100 mg</a:t>
            </a:r>
            <a:br/>
            <a:r>
              <a:rPr b="false" i="false" strike="noStrike" sz="1200" u="none">
                <a:solidFill>
                  <a:srgbClr val="FFFFFF"/>
                </a:solidFill>
                <a:latin typeface="Calibri"/>
              </a:rPr>
              <a:t>can you buy celebrex over the counter in canada</a:t>
            </a:r>
            <a:br/>
            <a:r>
              <a:rPr b="false" i="false" strike="noStrike" sz="1200" u="none">
                <a:solidFill>
                  <a:srgbClr val="FFFFFF"/>
                </a:solidFill>
                <a:latin typeface="Calibri"/>
              </a:rPr>
              <a:t>If you have this type of inhaler, you should not try to change the numbers or remove the counter from the canister</a:t>
            </a:r>
            <a:br/>
            <a:r>
              <a:rPr b="false" i="false" strike="noStrike" sz="1200" u="none">
                <a:solidFill>
                  <a:srgbClr val="FFFFFF"/>
                </a:solidFill>
                <a:latin typeface="Calibri"/>
              </a:rPr>
              <a:t>celebrex 200mg price australia</a:t>
            </a:r>
            <a:br/>
            <a:r>
              <a:rPr b="false" i="false" strike="noStrike" sz="1200" u="none">
                <a:solidFill>
                  <a:srgbClr val="FFFFFF"/>
                </a:solidFill>
                <a:latin typeface="Calibri"/>
              </a:rPr>
              <a:t>celebrex 200 mg capsule</a:t>
            </a:r>
            <a:br/>
            <a:r>
              <a:rPr b="false" i="false" strike="noStrike" sz="1200" u="none">
                <a:solidFill>
                  <a:srgbClr val="FFFFFF"/>
                </a:solidFill>
                <a:latin typeface="Calibri"/>
              </a:rPr>
              <a:t>celebrex 200 mg prospecto</a:t>
            </a:r>
            <a:br/>
            <a:r>
              <a:rPr b="false" i="false" strike="noStrike" sz="1200" u="none">
                <a:solidFill>
                  <a:srgbClr val="FFFFFF"/>
                </a:solidFill>
                <a:latin typeface="Calibri"/>
              </a:rPr>
              <a:t>celebrex prices walgreens</a:t>
            </a:r>
            <a:br/>
            <a:r>
              <a:rPr b="false" i="false" strike="noStrike" sz="1200" u="none">
                <a:solidFill>
                  <a:srgbClr val="FFFFFF"/>
                </a:solidFill>
                <a:latin typeface="Calibri"/>
              </a:rPr>
              <a:t>In an analysis of patients who completed 12 months of therapy, the mean nonfasting total cholesterol did not increase further after approximately 4 to 6 months.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celebrex 20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2015-12-20T01:16:41+04:00</dcterms:created>
  <dcterms:modified xsi:type="dcterms:W3CDTF">2015-12-20T01:16:41+04:00</dcterms:modified>
  <dc:title>How Much Does Celebrex Cost Per Pill - Cost Of Celebrex At Walmart</dc:title>
  <dc:description>Celecoxib price us, celebrex 200 mg coupon, what is celebrex used for, how much does celebrex cost in canada, how much does celebrex cost in mexico, celebrex 200 mg generico, drug interactions celebrex ibuprofen</dc:description>
  <dc:subject>How Much Does Celebrex Cost Per Pill - Cost Of Celebrex At Walmart</dc:subject>
  <cp:keywords>where can i buy celebrex online, celebrex 200 mg generico precio, can i take two 200 mg celebrex, cost of celebrex at walmart, what is celebrex 200 mg capsules used for, generic for celebrex alternatives to celebrex, celebrex 200 mg coupons, para que sirve el medicamento celebrex de 100 mg, celebrex 200mg price australia, celebrex 200 mg capsule</cp:keywords>
  <cp:category/>
</cp:coreProperties>
</file>