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Lansoprazole Dr Capsules Usp Monograph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I am confident that this medicine will help me.</a:t>
            </a:r>
            <a:br/>
            <a:r>
              <a:rPr b="false" i="false" strike="noStrike" sz="1200" u="none">
                <a:solidFill>
                  <a:srgbClr val="FFFFFF"/>
                </a:solidFill>
                <a:latin typeface="Calibri"/>
              </a:rPr>
              <a:t>prevacid 15 mg solutab dosage</a:t>
            </a:r>
            <a:br/>
            <a:r>
              <a:rPr b="false" i="false" strike="noStrike" sz="1200" u="none">
                <a:solidFill>
                  <a:srgbClr val="FFFFFF"/>
                </a:solidFill>
                <a:latin typeface="Calibri"/>
              </a:rPr>
              <a:t>is prevacid good for acid reflux</a:t>
            </a:r>
            <a:br/>
            <a:r>
              <a:rPr b="false" i="false" strike="noStrike" sz="1200" u="none">
                <a:solidFill>
                  <a:srgbClr val="FFFFFF"/>
                </a:solidFill>
                <a:latin typeface="Calibri"/>
              </a:rPr>
              <a:t>cost of prevacid solutab</a:t>
            </a:r>
            <a:br/>
            <a:r>
              <a:rPr b="false" i="false" strike="noStrike" sz="1200" u="none">
                <a:solidFill>
                  <a:srgbClr val="FFFFFF"/>
                </a:solidFill>
                <a:latin typeface="Calibri"/>
              </a:rPr>
              <a:t>prevacid generic otc</a:t>
            </a:r>
            <a:br/>
            <a:r>
              <a:rPr b="false" i="false" strike="noStrike" sz="1200" u="none">
                <a:solidFill>
                  <a:srgbClr val="FFFFFF"/>
                </a:solidFill>
                <a:latin typeface="Calibri"/>
              </a:rPr>
              <a:t>order prevacid</a:t>
            </a:r>
            <a:br/>
            <a:r>
              <a:rPr b="false" i="false" strike="noStrike" sz="1200" u="none">
                <a:solidFill>
                  <a:srgbClr val="FFFFFF"/>
                </a:solidFill>
                <a:latin typeface="Calibri"/>
              </a:rPr>
              <a:t>24 hr prevacid</a:t>
            </a:r>
            <a:br/>
            <a:r>
              <a:rPr b="false" i="false" strike="noStrike" sz="1200" u="none">
                <a:solidFill>
                  <a:srgbClr val="FFFFFF"/>
                </a:solidFill>
                <a:latin typeface="Calibri"/>
              </a:rPr>
              <a:t>MatEx and MedEx exemption certificate holders will be exempt from these costs as will war pension exemption certificate holders if the prescription is for their condition.</a:t>
            </a:r>
            <a:br/>
            <a:r>
              <a:rPr b="false" i="false" strike="noStrike" sz="1200" u="none">
                <a:solidFill>
                  <a:srgbClr val="FFFFFF"/>
                </a:solidFill>
                <a:latin typeface="Calibri"/>
              </a:rPr>
              <a:t>dexilant dexlansoprazole delayed release capsules 60 mg</a:t>
            </a:r>
            <a:br/>
            <a:r>
              <a:rPr b="false" i="false" strike="noStrike" sz="1200" u="none">
                <a:solidFill>
                  <a:srgbClr val="FFFFFF"/>
                </a:solidFill>
                <a:latin typeface="Calibri"/>
              </a:rPr>
              <a:t>prevacid 15 mg solutab canada</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what is lansoprazole tablets used for</a:t>
            </a:r>
            <a:br/>
            <a:r>
              <a:rPr b="false" i="false" strike="noStrike" sz="1200" u="none">
                <a:solidFill>
                  <a:srgbClr val="FFFFFF"/>
                </a:solidFill>
                <a:latin typeface="Calibri"/>
              </a:rPr>
              <a:t>prevacid fastab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prevacid coupon december 2014</a:t>
            </a:r>
            <a:br/>
            <a:r>
              <a:rPr b="false" i="false" strike="noStrike" sz="1200" u="none">
                <a:solidFill>
                  <a:srgbClr val="FFFFFF"/>
                </a:solidFill>
                <a:latin typeface="Calibri"/>
              </a:rPr>
              <a:t>lansoprazole otc dose</a:t>
            </a:r>
            <a:br/>
            <a:r>
              <a:rPr b="false" i="false" strike="noStrike" sz="1200" u="none">
                <a:solidFill>
                  <a:srgbClr val="FFFFFF"/>
                </a:solidFill>
                <a:latin typeface="Calibri"/>
              </a:rPr>
              <a:t>does prevacid help acid reflux</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lansoprazole uk</a:t>
            </a:r>
            <a:br/>
            <a:r>
              <a:rPr b="false" i="false" strike="noStrike" sz="1200" u="none">
                <a:solidFill>
                  <a:srgbClr val="FFFFFF"/>
                </a:solidFill>
                <a:latin typeface="Calibri"/>
              </a:rPr>
              <a:t>The drug should also not be given to children below the age of 6.</a:t>
            </a:r>
            <a:br/>
            <a:r>
              <a:rPr b="false" i="false" strike="noStrike" sz="1200" u="none">
                <a:solidFill>
                  <a:srgbClr val="FFFFFF"/>
                </a:solidFill>
                <a:latin typeface="Calibri"/>
              </a:rPr>
              <a:t>prevacid fastab baby</a:t>
            </a:r>
            <a:br/>
            <a:r>
              <a:rPr b="false" i="false" strike="noStrike" sz="1200" u="none">
                <a:solidFill>
                  <a:srgbClr val="FFFFFF"/>
                </a:solidFill>
                <a:latin typeface="Calibri"/>
              </a:rPr>
              <a:t>coupon for prevacid</a:t>
            </a:r>
            <a:br/>
            <a:r>
              <a:rPr b="false" i="false" strike="noStrike" sz="1200" u="none">
                <a:solidFill>
                  <a:srgbClr val="FFFFFF"/>
                </a:solidFill>
                <a:latin typeface="Calibri"/>
              </a:rPr>
              <a:t>generic for prevacid 15 mg</a:t>
            </a:r>
            <a:br/>
            <a:r>
              <a:rPr b="false" i="false" strike="noStrike" sz="1200" u="none">
                <a:solidFill>
                  <a:srgbClr val="FFFFFF"/>
                </a:solidFill>
                <a:latin typeface="Calibri"/>
              </a:rPr>
              <a:t>what is the generic for prevacid solutab</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dexlansoprazole generic</a:t>
            </a:r>
            <a:br/>
            <a:r>
              <a:rPr b="false" i="false" strike="noStrike" sz="1200" u="none">
                <a:solidFill>
                  <a:srgbClr val="FFFFFF"/>
                </a:solidFill>
                <a:latin typeface="Calibri"/>
              </a:rPr>
              <a:t>buy prevacid solutab otc</a:t>
            </a:r>
            <a:br/>
            <a:r>
              <a:rPr b="false" i="false" strike="noStrike" sz="1200" u="none">
                <a:solidFill>
                  <a:srgbClr val="FFFFFF"/>
                </a:solidFill>
                <a:latin typeface="Calibri"/>
              </a:rPr>
              <a:t>lansoprazole uk over counter</a:t>
            </a:r>
            <a:br/>
            <a:r>
              <a:rPr b="false" i="false" strike="noStrike" sz="1200" u="none">
                <a:solidFill>
                  <a:srgbClr val="FFFFFF"/>
                </a:solidFill>
                <a:latin typeface="Calibri"/>
              </a:rPr>
              <a:t>average cost of prevacid</a:t>
            </a:r>
            <a:br/>
            <a:r>
              <a:rPr b="false" i="false" strike="noStrike" sz="1200" u="none">
                <a:solidFill>
                  <a:srgbClr val="FFFFFF"/>
                </a:solidFill>
                <a:latin typeface="Calibri"/>
              </a:rPr>
              <a:t>No matter what I do, I can&amp;rsquo;t seem to shake the symptoms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prices us</a:t>
            </a:r>
            <a:br/>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lansoprazole 30mg dr capsules</a:t>
            </a:r>
            <a:br/>
            <a:r>
              <a:rPr b="false" i="false" strike="noStrike" sz="1200" u="none">
                <a:solidFill>
                  <a:srgbClr val="FFFFFF"/>
                </a:solidFill>
                <a:latin typeface="Calibri"/>
              </a:rPr>
              <a:t>His face his amazing humaness, always superimposes over anything like this</a:t>
            </a:r>
            <a:br/>
            <a:r>
              <a:rPr b="false" i="false" strike="noStrike" sz="1200" u="none">
                <a:solidFill>
                  <a:srgbClr val="FFFFFF"/>
                </a:solidFill>
                <a:latin typeface="Calibri"/>
              </a:rPr>
              <a:t>lansoprazole dr drug interactions</a:t>
            </a:r>
            <a:br/>
            <a:r>
              <a:rPr b="false" i="false" strike="noStrike" sz="1200" u="none">
                <a:solidFill>
                  <a:srgbClr val="FFFFFF"/>
                </a:solidFill>
                <a:latin typeface="Calibri"/>
              </a:rPr>
              <a:t>coupons for prevacid</a:t>
            </a:r>
            <a:br/>
            <a:r>
              <a:rPr b="false" i="false" strike="noStrike" sz="1200" u="none">
                <a:solidFill>
                  <a:srgbClr val="FFFFFF"/>
                </a:solidFill>
                <a:latin typeface="Calibri"/>
              </a:rPr>
              <a:t>HSBC notes that three-month rolling correlations between emerging market currencies and the S&amp;P 500 have about doubled in recent months</a:t>
            </a:r>
            <a:br/>
            <a:r>
              <a:rPr b="false" i="false" strike="noStrike" sz="1200" u="none">
                <a:solidFill>
                  <a:srgbClr val="FFFFFF"/>
                </a:solidFill>
                <a:latin typeface="Calibri"/>
              </a:rPr>
              <a:t>prevacid fdt 15</a:t>
            </a:r>
            <a:br/>
            <a:r>
              <a:rPr b="false" i="false" strike="noStrike" sz="1200" u="none">
                <a:solidFill>
                  <a:srgbClr val="FFFFFF"/>
                </a:solidFill>
                <a:latin typeface="Calibri"/>
              </a:rPr>
              <a:t>prevacid otc infant</a:t>
            </a:r>
            <a:br/>
            <a:r>
              <a:rPr b="false" i="false" strike="noStrike" sz="1200" u="none">
                <a:solidFill>
                  <a:srgbClr val="FFFFFF"/>
                </a:solidFill>
                <a:latin typeface="Calibri"/>
              </a:rPr>
              <a:t>prevacid 24hr coupon $5</a:t>
            </a:r>
            <a:br/>
            <a:r>
              <a:rPr b="false" i="false" strike="noStrike" sz="1200" u="none">
                <a:solidFill>
                  <a:srgbClr val="FFFFFF"/>
                </a:solidFill>
                <a:latin typeface="Calibri"/>
              </a:rPr>
              <a:t>prevacid mg ml</a:t>
            </a:r>
            <a:br/>
            <a:r>
              <a:rPr b="false" i="false" strike="noStrike" sz="1200" u="none">
                <a:solidFill>
                  <a:srgbClr val="FFFFFF"/>
                </a:solidFill>
                <a:latin typeface="Calibri"/>
              </a:rPr>
              <a:t>prevacid cause acne</a:t>
            </a:r>
            <a:br/>
            <a:r>
              <a:rPr b="false" i="false" strike="noStrike" sz="1200" u="none">
                <a:solidFill>
                  <a:srgbClr val="FFFFFF"/>
                </a:solidFill>
                <a:latin typeface="Calibri"/>
              </a:rPr>
              <a:t>I have endometriosis and had to have surgery before we could do the procedure</a:t>
            </a:r>
            <a:br/>
            <a:r>
              <a:rPr b="false" i="false" strike="noStrike" sz="1200" u="none">
                <a:solidFill>
                  <a:srgbClr val="FFFFFF"/>
                </a:solidFill>
                <a:latin typeface="Calibri"/>
              </a:rPr>
              <a:t>prevacid complete recall 2012</a:t>
            </a:r>
            <a:br/>
            <a:r>
              <a:rPr b="false" i="false" strike="noStrike" sz="1200" u="none">
                <a:solidFill>
                  <a:srgbClr val="FFFFFF"/>
                </a:solidFill>
                <a:latin typeface="Calibri"/>
              </a:rPr>
              <a:t>prevacid mg</a:t>
            </a:r>
            <a:br/>
            <a:r>
              <a:rPr b="false" i="false" strike="noStrike" sz="1200" u="none">
                <a:solidFill>
                  <a:srgbClr val="FFFFFF"/>
                </a:solidFill>
                <a:latin typeface="Calibri"/>
              </a:rPr>
              <a:t>lansoprazole otc strength</a:t>
            </a:r>
            <a:br/>
            <a:r>
              <a:rPr b="false" i="false" strike="noStrike" sz="1200" u="none">
                <a:solidFill>
                  <a:srgbClr val="FFFFFF"/>
                </a:solidFill>
                <a:latin typeface="Calibri"/>
              </a:rPr>
              <a:t>prevacid en espanol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chewable tablets</a:t>
            </a:r>
            <a:br/>
            <a:r>
              <a:rPr b="false" i="false" strike="noStrike" sz="1200" u="none">
                <a:solidFill>
                  <a:srgbClr val="FFFFFF"/>
                </a:solidFill>
                <a:latin typeface="Calibri"/>
              </a:rPr>
              <a:t>prevacid coupons 2014</a:t>
            </a:r>
            <a:br/>
            <a:r>
              <a:rPr b="false" i="false" strike="noStrike" sz="1200" u="none">
                <a:solidFill>
                  <a:srgbClr val="FFFFFF"/>
                </a:solidFill>
                <a:latin typeface="Calibri"/>
              </a:rPr>
              <a:t>30 mg prevacid baby</a:t>
            </a:r>
            <a:br/>
            <a:r>
              <a:rPr b="false" i="false" strike="noStrike" sz="1200" u="none">
                <a:solidFill>
                  <a:srgbClr val="FFFFFF"/>
                </a:solidFill>
                <a:latin typeface="Calibri"/>
              </a:rPr>
              <a:t>prevacid otc infant reflux</a:t>
            </a:r>
            <a:br/>
            <a:r>
              <a:rPr b="false" i="false" strike="noStrike" sz="1200" u="none">
                <a:solidFill>
                  <a:srgbClr val="FFFFFF"/>
                </a:solidFill>
                <a:latin typeface="Calibri"/>
              </a:rPr>
              <a:t>is prevacid otc gluten free</a:t>
            </a:r>
            <a:br/>
            <a:r>
              <a:rPr b="false" i="false" strike="noStrike" sz="1200" u="none">
                <a:solidFill>
                  <a:srgbClr val="FFFFFF"/>
                </a:solidFill>
                <a:latin typeface="Calibri"/>
              </a:rPr>
              <a:t>lansoprazole tablets buy</a:t>
            </a:r>
            <a:br/>
            <a:r>
              <a:rPr b="false" i="false" strike="noStrike" sz="1200" u="none">
                <a:solidFill>
                  <a:srgbClr val="FFFFFF"/>
                </a:solidFill>
                <a:latin typeface="Calibri"/>
              </a:rPr>
              <a:t>prevacid fdt meaning</a:t>
            </a:r>
            <a:br/>
            <a:r>
              <a:rPr b="false" i="false" strike="noStrike" sz="1200" u="none">
                <a:solidFill>
                  <a:srgbClr val="FFFFFF"/>
                </a:solidFill>
                <a:latin typeface="Calibri"/>
              </a:rPr>
              <a:t>prevacid online order</a:t>
            </a:r>
            <a:br/>
            <a:r>
              <a:rPr b="false" i="false" strike="noStrike" sz="1200" u="none">
                <a:solidFill>
                  <a:srgbClr val="FFFFFF"/>
                </a:solidFill>
                <a:latin typeface="Calibri"/>
              </a:rPr>
              <a:t>how much does prevacid cost for babies</a:t>
            </a:r>
            <a:br/>
            <a:r>
              <a:rPr b="false" i="false" strike="noStrike" sz="1200" u="none">
                <a:solidFill>
                  <a:srgbClr val="FFFFFF"/>
                </a:solidFill>
                <a:latin typeface="Calibri"/>
              </a:rPr>
              <a:t>what is prevacid 30 mg used for</a:t>
            </a:r>
            <a:br/>
            <a:r>
              <a:rPr b="false" i="false" strike="noStrike" sz="1200" u="none">
                <a:solidFill>
                  <a:srgbClr val="FFFFFF"/>
                </a:solidFill>
                <a:latin typeface="Calibri"/>
              </a:rPr>
              <a:t>prevacid fastab monographie</a:t>
            </a:r>
            <a:br/>
            <a:r>
              <a:rPr b="false" i="false" strike="noStrike" sz="1200" u="none">
                <a:solidFill>
                  <a:srgbClr val="FFFFFF"/>
                </a:solidFill>
                <a:latin typeface="Calibri"/>
              </a:rPr>
              <a:t>abbott prevacid canada</a:t>
            </a:r>
            <a:br/>
            <a:r>
              <a:rPr b="false" i="false" strike="noStrike" sz="1200" u="none">
                <a:solidFill>
                  <a:srgbClr val="FFFFFF"/>
                </a:solidFill>
                <a:latin typeface="Calibri"/>
              </a:rPr>
              <a:t>prevacid 24 hour reviews</a:t>
            </a:r>
            <a:br/>
            <a:r>
              <a:rPr b="false" i="false" strike="noStrike" sz="1200" u="none">
                <a:solidFill>
                  <a:srgbClr val="FFFFFF"/>
                </a:solidFill>
                <a:latin typeface="Calibri"/>
              </a:rPr>
              <a:t>I would suddenly end up at places and have no idea how i got there My husband ( ex husband now ) left me because he just could not take it anymore ( me being a freak )</a:t>
            </a:r>
            <a:br/>
            <a:r>
              <a:rPr b="false" i="false" strike="noStrike" sz="1200" u="none">
                <a:solidFill>
                  <a:srgbClr val="FFFFFF"/>
                </a:solidFill>
                <a:latin typeface="Calibri"/>
              </a:rPr>
              <a:t>prevacid 42 count</a:t>
            </a:r>
            <a:br/>
            <a:r>
              <a:rPr b="false" i="false" strike="noStrike" sz="1200" u="none">
                <a:solidFill>
                  <a:srgbClr val="FFFFFF"/>
                </a:solidFill>
                <a:latin typeface="Calibri"/>
              </a:rPr>
              <a:t>Antipsychotic treatment itself, however, may suppress (or partially suppress) the signs and symptoms of the syndrome and thereby may possibly mask the underlying disease process</a:t>
            </a:r>
            <a:br/>
            <a:r>
              <a:rPr b="false" i="false" strike="noStrike" sz="1200" u="none">
                <a:solidFill>
                  <a:srgbClr val="FFFFFF"/>
                </a:solidFill>
                <a:latin typeface="Calibri"/>
              </a:rPr>
              <a:t>omeprazole lansoprazole conversion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prevacid tablets be crushed</a:t>
            </a:r>
            <a:br/>
            <a:r>
              <a:rPr b="false" i="false" strike="noStrike" sz="1200" u="none">
                <a:solidFill>
                  <a:srgbClr val="FFFFFF"/>
                </a:solidFill>
                <a:latin typeface="Calibri"/>
              </a:rPr>
              <a:t>buy prevacid solutab online</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what is lansoprazole taken for</a:t>
            </a:r>
            <a:br/>
            <a:r>
              <a:rPr b="false" i="false" strike="noStrike" sz="1200" u="none">
                <a:solidFill>
                  <a:srgbClr val="FFFFFF"/>
                </a:solidFill>
                <a:latin typeface="Calibri"/>
              </a:rPr>
              <a:t>I seriously did not care about what people thought of me and depressed?? pshhh I was the happiest person around</a:t>
            </a:r>
            <a:br/>
            <a:r>
              <a:rPr b="false" i="false" strike="noStrike" sz="1200" u="none">
                <a:solidFill>
                  <a:srgbClr val="FFFFFF"/>
                </a:solidFill>
                <a:latin typeface="Calibri"/>
              </a:rPr>
              <a:t>lansoprazole dr capsules usp monograph</a:t>
            </a:r>
            <a:br/>
            <a:r>
              <a:rPr b="false" i="false" strike="noStrike" sz="1200" u="none">
                <a:solidFill>
                  <a:srgbClr val="FFFFFF"/>
                </a:solidFill>
                <a:latin typeface="Calibri"/>
              </a:rPr>
              <a:t>Cephalexin and clindamycin, for example, own moderately different bacterial coverage ajd side effect profile</a:t>
            </a:r>
            <a:br/>
            <a:r>
              <a:rPr b="false" i="false" strike="noStrike" sz="1200" u="none">
                <a:solidFill>
                  <a:srgbClr val="FFFFFF"/>
                </a:solidFill>
                <a:latin typeface="Calibri"/>
              </a:rPr>
              <a:t>is prevacid otc safe</a:t>
            </a:r>
            <a:br/>
            <a:r>
              <a:rPr b="false" i="false" strike="noStrike" sz="1200" u="none">
                <a:solidFill>
                  <a:srgbClr val="FFFFFF"/>
                </a:solidFill>
                <a:latin typeface="Calibri"/>
              </a:rPr>
              <a:t>lansoprazole 40 mg</a:t>
            </a:r>
            <a:br/>
            <a:r>
              <a:rPr b="false" i="false" strike="noStrike" sz="1200" u="none">
                <a:solidFill>
                  <a:srgbClr val="FFFFFF"/>
                </a:solidFill>
                <a:latin typeface="Calibri"/>
              </a:rPr>
              <a:t>prevacid lansoprazole delayed release capsules</a:t>
            </a:r>
            <a:br/>
            <a:r>
              <a:rPr b="false" i="false" strike="noStrike" sz="1200" u="none">
                <a:solidFill>
                  <a:srgbClr val="FFFFFF"/>
                </a:solidFill>
                <a:latin typeface="Calibri"/>
              </a:rPr>
              <a:t>who has prevacid on sale</a:t>
            </a:r>
            <a:br/>
            <a:r>
              <a:rPr b="false" i="false" strike="noStrike" sz="1200" u="none">
                <a:solidFill>
                  <a:srgbClr val="FFFFFF"/>
                </a:solidFill>
                <a:latin typeface="Calibri"/>
              </a:rPr>
              <a:t>$5 prevacid coupon printable</a:t>
            </a:r>
            <a:br/>
            <a:r>
              <a:rPr b="false" i="false" strike="noStrike" sz="1200" u="none">
                <a:solidFill>
                  <a:srgbClr val="FFFFFF"/>
                </a:solidFill>
                <a:latin typeface="Calibri"/>
              </a:rPr>
              <a:t>prevacid 15 mg en espanol</a:t>
            </a:r>
            <a:br/>
            <a:r>
              <a:rPr b="false" i="false" strike="noStrike" sz="1200" u="none">
                <a:solidFill>
                  <a:srgbClr val="FFFFFF"/>
                </a:solidFill>
                <a:latin typeface="Calibri"/>
              </a:rPr>
              <a:t>Further, canon 26 says that a centenary or immemorial custom can even prevail against a canonical law which contains a law prohibiting future customs</a:t>
            </a:r>
            <a:br/>
            <a:r>
              <a:rPr b="false" i="false" strike="noStrike" sz="1200" u="none">
                <a:solidFill>
                  <a:srgbClr val="FFFFFF"/>
                </a:solidFill>
                <a:latin typeface="Calibri"/>
              </a:rPr>
              <a:t>generic prevacid solutab for infants</a:t>
            </a:r>
            <a:br/>
            <a:r>
              <a:rPr b="false" i="false" strike="noStrike" sz="1200" u="none">
                <a:solidFill>
                  <a:srgbClr val="FFFFFF"/>
                </a:solidFill>
                <a:latin typeface="Calibri"/>
              </a:rPr>
              <a:t>lansoprazole 30 mg po cpdr</a:t>
            </a:r>
            <a:br/>
            <a:r>
              <a:rPr b="false" i="false" strike="noStrike" sz="1200" u="none">
                <a:solidFill>
                  <a:srgbClr val="FFFFFF"/>
                </a:solidFill>
                <a:latin typeface="Calibri"/>
              </a:rPr>
              <a:t>prevacid recall 2013</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give prevacid otc to infant</a:t>
            </a:r>
            <a:br/>
            <a:r>
              <a:rPr b="false" i="false" strike="noStrike" sz="1200" u="none">
                <a:solidFill>
                  <a:srgbClr val="FFFFFF"/>
                </a:solidFill>
                <a:latin typeface="Calibri"/>
              </a:rPr>
              <a:t>generic prevacid solutab backorder</a:t>
            </a:r>
            <a:br/>
            <a:r>
              <a:rPr b="false" i="false" strike="noStrike" sz="1200" u="none">
                <a:solidFill>
                  <a:srgbClr val="FFFFFF"/>
                </a:solidFill>
                <a:latin typeface="Calibri"/>
              </a:rPr>
              <a:t>dexilant dexlansoprazole delayed release capsules</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generic for prevacid</a:t>
            </a:r>
            <a:br/>
            <a:r>
              <a:rPr b="false" i="false" strike="noStrike" sz="1200" u="none">
                <a:solidFill>
                  <a:srgbClr val="FFFFFF"/>
                </a:solidFill>
                <a:latin typeface="Calibri"/>
              </a:rPr>
              <a:t>lansoprazole otc uk</a:t>
            </a:r>
            <a:br/>
            <a:r>
              <a:rPr b="false" i="false" strike="noStrike" sz="1200" u="none">
                <a:solidFill>
                  <a:srgbClr val="FFFFFF"/>
                </a:solidFill>
                <a:latin typeface="Calibri"/>
              </a:rPr>
              <a:t>The most complicated instruction is, for the 2 pill pack, to wait 12 hours before taking the 2nd pill</a:t>
            </a:r>
            <a:br/>
            <a:r>
              <a:rPr b="false" i="false" strike="noStrike" sz="1200" u="none">
                <a:solidFill>
                  <a:srgbClr val="FFFFFF"/>
                </a:solidFill>
                <a:latin typeface="Calibri"/>
              </a:rPr>
              <a:t>cheap prevacid otc</a:t>
            </a:r>
            <a:br/>
            <a:r>
              <a:rPr b="false" i="false" strike="noStrike" sz="1200" u="none">
                <a:solidFill>
                  <a:srgbClr val="FFFFFF"/>
                </a:solidFill>
                <a:latin typeface="Calibri"/>
              </a:rPr>
              <a:t>Gandolfini continued to gravitate toward character actor roles, several of which will now be released posthumously</a:t>
            </a:r>
            <a:br/>
            <a:r>
              <a:rPr b="false" i="false" strike="noStrike" sz="1200" u="none">
                <a:solidFill>
                  <a:srgbClr val="FFFFFF"/>
                </a:solidFill>
                <a:latin typeface="Calibri"/>
              </a:rPr>
              <a:t>prevacid $6 off coupon</a:t>
            </a:r>
            <a:br/>
            <a:r>
              <a:rPr b="false" i="false" strike="noStrike" sz="1200" u="none">
                <a:solidFill>
                  <a:srgbClr val="FFFFFF"/>
                </a:solidFill>
                <a:latin typeface="Calibri"/>
              </a:rPr>
              <a:t>buy prevacid online</a:t>
            </a:r>
            <a:br/>
            <a:r>
              <a:rPr b="false" i="false" strike="noStrike" sz="1200" u="none">
                <a:solidFill>
                  <a:srgbClr val="FFFFFF"/>
                </a:solidFill>
                <a:latin typeface="Calibri"/>
              </a:rPr>
              <a:t>prevacid 24hr</a:t>
            </a:r>
            <a:br/>
            <a:r>
              <a:rPr b="false" i="false" strike="noStrike" sz="1200" u="none">
                <a:solidFill>
                  <a:srgbClr val="FFFFFF"/>
                </a:solidFill>
                <a:latin typeface="Calibri"/>
              </a:rPr>
              <a:t>prevacid acid battle</a:t>
            </a:r>
            <a:br/>
            <a:r>
              <a:rPr b="false" i="false" strike="noStrike" sz="1200" u="none">
                <a:solidFill>
                  <a:srgbClr val="FFFFFF"/>
                </a:solidFill>
                <a:latin typeface="Calibri"/>
              </a:rPr>
              <a:t>That myth has been debunked years ago</a:t>
            </a:r>
            <a:br/>
            <a:r>
              <a:rPr b="false" i="false" strike="noStrike" sz="1200" u="none">
                <a:solidFill>
                  <a:srgbClr val="FFFFFF"/>
                </a:solidFill>
                <a:latin typeface="Calibri"/>
              </a:rPr>
              <a:t>prevacid 24 hr dosage</a:t>
            </a:r>
            <a:br/>
            <a:r>
              <a:rPr b="false" i="false" strike="noStrike" sz="1200" u="none">
                <a:solidFill>
                  <a:srgbClr val="FFFFFF"/>
                </a:solidFill>
                <a:latin typeface="Calibri"/>
              </a:rPr>
              <a:t>what is prevacid 30 mg</a:t>
            </a:r>
            <a:br/>
            <a:r>
              <a:rPr b="false" i="false" strike="noStrike" sz="1200" u="none">
                <a:solidFill>
                  <a:srgbClr val="FFFFFF"/>
                </a:solidFill>
                <a:latin typeface="Calibri"/>
              </a:rPr>
              <a:t>The same as men and women, they come in distinct tones, however are a similar contained in the product.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dexlansoprazole dexilant</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prevacid tablets over the counter</a:t>
            </a:r>
            <a:br/>
            <a:r>
              <a:rPr b="false" i="false" strike="noStrike" sz="1200" u="none">
                <a:solidFill>
                  <a:srgbClr val="FFFFFF"/>
                </a:solidFill>
                <a:latin typeface="Calibri"/>
              </a:rPr>
              <a:t>Report any unusual thoughts or behaviors that trouble you or your child, especially if they are new or get worse quickly</a:t>
            </a:r>
            <a:br/>
            <a:r>
              <a:rPr b="false" i="false" strike="noStrike" sz="1200" u="none">
                <a:solidFill>
                  <a:srgbClr val="FFFFFF"/>
                </a:solidFill>
                <a:latin typeface="Calibri"/>
              </a:rPr>
              <a:t>prevacid 30</a:t>
            </a:r>
            <a:br/>
            <a:r>
              <a:rPr b="false" i="false" strike="noStrike" sz="1200" u="none">
                <a:solidFill>
                  <a:srgbClr val="FFFFFF"/>
                </a:solidFill>
                <a:latin typeface="Calibri"/>
              </a:rPr>
              <a:t>how many mg is prevacid otc</a:t>
            </a:r>
            <a:br/>
            <a:r>
              <a:rPr b="false" i="false" strike="noStrike" sz="1200" u="none">
                <a:solidFill>
                  <a:srgbClr val="FFFFFF"/>
                </a:solidFill>
                <a:latin typeface="Calibri"/>
              </a:rPr>
              <a:t>prevacid solutab generic shortage</a:t>
            </a:r>
            <a:br/>
            <a:r>
              <a:rPr b="false" i="false" strike="noStrike" sz="1200" u="none">
                <a:solidFill>
                  <a:srgbClr val="FFFFFF"/>
                </a:solidFill>
                <a:latin typeface="Calibri"/>
              </a:rPr>
              <a:t>free printable coupons for prevacid</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cost of prevacid in canada</a:t>
            </a:r>
            <a:br/>
            <a:r>
              <a:rPr b="false" i="false" strike="noStrike" sz="1200" u="none">
                <a:solidFill>
                  <a:srgbClr val="FFFFFF"/>
                </a:solidFill>
                <a:latin typeface="Calibri"/>
              </a:rPr>
              <a:t>can you buy lansoprazole over the counter in uk</a:t>
            </a:r>
            <a:br/>
            <a:r>
              <a:rPr b="false" i="false" strike="noStrike" sz="1200" u="none">
                <a:solidFill>
                  <a:srgbClr val="FFFFFF"/>
                </a:solidFill>
                <a:latin typeface="Calibri"/>
              </a:rPr>
              <a:t>generic for prevacid solutab</a:t>
            </a:r>
            <a:br/>
            <a:r>
              <a:rPr b="false" i="false" strike="noStrike" sz="1200" u="none">
                <a:solidFill>
                  <a:srgbClr val="FFFFFF"/>
                </a:solidFill>
                <a:latin typeface="Calibri"/>
              </a:rPr>
              <a:t>how much does prevacid otc cost</a:t>
            </a:r>
            <a:br/>
            <a:r>
              <a:rPr b="false" i="false" strike="noStrike" sz="1200" u="none">
                <a:solidFill>
                  <a:srgbClr val="FFFFFF"/>
                </a:solidFill>
                <a:latin typeface="Calibri"/>
              </a:rPr>
              <a:t>how much does prescription prevacid cost</a:t>
            </a:r>
            <a:br/>
            <a:r>
              <a:rPr b="false" i="false" strike="noStrike" sz="1200" u="none">
                <a:solidFill>
                  <a:srgbClr val="FFFFFF"/>
                </a:solidFill>
                <a:latin typeface="Calibri"/>
              </a:rPr>
              <a:t>My PCT is Nolva &amp; Clomid, i just wanted to know if HCG was needed</a:t>
            </a:r>
            <a:br/>
            <a:r>
              <a:rPr b="false" i="false" strike="noStrike" sz="1200" u="none">
                <a:solidFill>
                  <a:srgbClr val="FFFFFF"/>
                </a:solidFill>
                <a:latin typeface="Calibri"/>
              </a:rPr>
              <a:t>buy prevacid</a:t>
            </a:r>
            <a:br/>
            <a:r>
              <a:rPr b="false" i="false" strike="noStrike" sz="1200" u="none">
                <a:solidFill>
                  <a:srgbClr val="FFFFFF"/>
                </a:solidFill>
                <a:latin typeface="Calibri"/>
              </a:rPr>
              <a:t>Also known as medication overuse headache, rebound headaches happen every day or almost every day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price</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prevacid 24hr perks program</a:t>
            </a:r>
            <a:br/>
            <a:r>
              <a:rPr b="false" i="false" strike="noStrike" sz="1200" u="none">
                <a:solidFill>
                  <a:srgbClr val="FFFFFF"/>
                </a:solidFill>
                <a:latin typeface="Calibri"/>
              </a:rPr>
              <a:t>alternatives to taking prevacid</a:t>
            </a:r>
            <a:br/>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prevacid dissolvable tablets for babies</a:t>
            </a:r>
            <a:br/>
            <a:r>
              <a:rPr b="false" i="false" strike="noStrike" sz="1200" u="none">
                <a:solidFill>
                  <a:srgbClr val="FFFFFF"/>
                </a:solidFill>
                <a:latin typeface="Calibri"/>
              </a:rPr>
              <a:t>prevacid 20 mg</a:t>
            </a:r>
            <a:br/>
            <a:r>
              <a:rPr b="false" i="false" strike="noStrike" sz="1200" u="none">
                <a:solidFill>
                  <a:srgbClr val="FFFFFF"/>
                </a:solidFill>
                <a:latin typeface="Calibri"/>
              </a:rPr>
              <a:t>Feeling helpless and hopeless is a precipitous rise in depression rates for girls.</a:t>
            </a:r>
            <a:br/>
            <a:r>
              <a:rPr b="false" i="false" strike="noStrike" sz="1200" u="none">
                <a:solidFill>
                  <a:srgbClr val="FFFFFF"/>
                </a:solidFill>
                <a:latin typeface="Calibri"/>
              </a:rPr>
              <a:t>prevacid generic costco</a:t>
            </a:r>
            <a:br/>
            <a:r>
              <a:rPr b="false" i="false" strike="noStrike" sz="1200" u="none">
                <a:solidFill>
                  <a:srgbClr val="FFFFFF"/>
                </a:solidFill>
                <a:latin typeface="Calibri"/>
              </a:rPr>
              <a:t>In one large, fixed-dose study, Trileptal was added to existing AED therapy (up to three concomitant AEDs)</a:t>
            </a:r>
            <a:br/>
            <a:r>
              <a:rPr b="false" i="false" strike="noStrike" sz="1200" u="none">
                <a:solidFill>
                  <a:srgbClr val="FFFFFF"/>
                </a:solidFill>
                <a:latin typeface="Calibri"/>
              </a:rPr>
              <a:t>is prevacid available in canada</a:t>
            </a:r>
            <a:br/>
            <a:r>
              <a:rPr b="false" i="false" strike="noStrike" sz="1200" u="none">
                <a:solidFill>
                  <a:srgbClr val="FFFFFF"/>
                </a:solidFill>
                <a:latin typeface="Calibri"/>
              </a:rPr>
              <a:t>generic prevacid for sale</a:t>
            </a:r>
            <a:br/>
            <a:r>
              <a:rPr b="false" i="false" strike="noStrike" sz="1200" u="none">
                <a:solidFill>
                  <a:srgbClr val="FFFFFF"/>
                </a:solidFill>
                <a:latin typeface="Calibri"/>
              </a:rPr>
              <a:t>Conditions  that lower the seizure threshold may be more prevalent in a population  of 65 years or older.</a:t>
            </a:r>
            <a:br/>
            <a:r>
              <a:rPr b="false" i="false" strike="noStrike" sz="1200" u="none">
                <a:solidFill>
                  <a:srgbClr val="FFFFFF"/>
                </a:solidFill>
                <a:latin typeface="Calibri"/>
              </a:rPr>
              <a:t>prevacid otc price</a:t>
            </a:r>
            <a:br/>
            <a:r>
              <a:rPr b="false" i="false" strike="noStrike" sz="1200" u="none">
                <a:solidFill>
                  <a:srgbClr val="FFFFFF"/>
                </a:solidFill>
                <a:latin typeface="Calibri"/>
              </a:rPr>
              <a:t>prevacid canada pharmacy</a:t>
            </a:r>
            <a:br/>
            <a:r>
              <a:rPr b="false" i="false" strike="noStrike" sz="1200" u="none">
                <a:solidFill>
                  <a:srgbClr val="FFFFFF"/>
                </a:solidFill>
                <a:latin typeface="Calibri"/>
              </a:rPr>
              <a:t>how much does prevacid 30 mg cost</a:t>
            </a:r>
            <a:br/>
            <a:r>
              <a:rPr b="false" i="false" strike="noStrike" sz="1200" u="none">
                <a:solidFill>
                  <a:srgbClr val="FFFFFF"/>
                </a:solidFill>
                <a:latin typeface="Calibri"/>
              </a:rPr>
              <a:t>cost of prevacid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30 mg solutab ndc</a:t>
            </a:r>
            <a:br/>
            <a:r>
              <a:rPr b="false" i="false" strike="noStrike" sz="1200" u="none">
                <a:solidFill>
                  <a:srgbClr val="FFFFFF"/>
                </a:solidFill>
                <a:latin typeface="Calibri"/>
              </a:rPr>
              <a:t>Wow, that IS interesting and yes I think you are a little young</a:t>
            </a:r>
            <a:br/>
            <a:r>
              <a:rPr b="false" i="false" strike="noStrike" sz="1200" u="none">
                <a:solidFill>
                  <a:srgbClr val="FFFFFF"/>
                </a:solidFill>
                <a:latin typeface="Calibri"/>
              </a:rPr>
              <a:t>buy prevacid uk</a:t>
            </a:r>
            <a:br/>
            <a:r>
              <a:rPr b="false" i="false" strike="noStrike" sz="1200" u="none">
                <a:solidFill>
                  <a:srgbClr val="FFFFFF"/>
                </a:solidFill>
                <a:latin typeface="Calibri"/>
              </a:rPr>
              <a:t>lansoprazole capsule</a:t>
            </a:r>
            <a:br/>
            <a:r>
              <a:rPr b="false" i="false" strike="noStrike" sz="1200" u="none">
                <a:solidFill>
                  <a:srgbClr val="FFFFFF"/>
                </a:solidFill>
                <a:latin typeface="Calibri"/>
              </a:rPr>
              <a:t>prevacid 30 mg price</a:t>
            </a:r>
            <a:br/>
            <a:r>
              <a:rPr b="false" i="false" strike="noStrike" sz="1200" u="none">
                <a:solidFill>
                  <a:srgbClr val="FFFFFF"/>
                </a:solidFill>
                <a:latin typeface="Calibri"/>
              </a:rPr>
              <a:t>prevacid for sale</a:t>
            </a:r>
            <a:br/>
            <a:r>
              <a:rPr b="false" i="false" strike="noStrike" sz="1200" u="none">
                <a:solidFill>
                  <a:srgbClr val="FFFFFF"/>
                </a:solidFill>
                <a:latin typeface="Calibri"/>
              </a:rPr>
              <a:t>cost of prevacid prescription</a:t>
            </a:r>
            <a:br/>
            <a:r>
              <a:rPr b="false" i="false" strike="noStrike" sz="1200" u="none">
                <a:solidFill>
                  <a:srgbClr val="FFFFFF"/>
                </a:solidFill>
                <a:latin typeface="Calibri"/>
              </a:rPr>
              <a:t>prevacid lansoprazole 30 mg</a:t>
            </a:r>
            <a:br/>
            <a:r>
              <a:rPr b="false" i="false" strike="noStrike" sz="1200" u="none">
                <a:solidFill>
                  <a:srgbClr val="FFFFFF"/>
                </a:solidFill>
                <a:latin typeface="Calibri"/>
              </a:rPr>
              <a:t>prevacid 24hr costco</a:t>
            </a:r>
            <a:br/>
            <a:r>
              <a:rPr b="false" i="false" strike="noStrike" sz="1200" u="none">
                <a:solidFill>
                  <a:srgbClr val="FFFFFF"/>
                </a:solidFill>
                <a:latin typeface="Calibri"/>
              </a:rPr>
              <a:t>best prices for prevacid</a:t>
            </a:r>
            <a:br/>
            <a:r>
              <a:rPr b="false" i="false" strike="noStrike" sz="1200" u="none">
                <a:solidFill>
                  <a:srgbClr val="FFFFFF"/>
                </a:solidFill>
                <a:latin typeface="Calibri"/>
              </a:rPr>
              <a:t>lansoprazole tablets what are they for</a:t>
            </a:r>
            <a:br/>
            <a:r>
              <a:rPr b="false" i="false" strike="noStrike" sz="1200" u="none">
                <a:solidFill>
                  <a:srgbClr val="FFFFFF"/>
                </a:solidFill>
                <a:latin typeface="Calibri"/>
              </a:rPr>
              <a:t>generic form of prevacid solutab</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acid reflux baby prevacid not working</a:t>
            </a:r>
            <a:br/>
            <a:r>
              <a:rPr b="false" i="false" strike="noStrike" sz="1200" u="none">
                <a:solidFill>
                  <a:srgbClr val="FFFFFF"/>
                </a:solidFill>
                <a:latin typeface="Calibri"/>
              </a:rPr>
              <a:t>Some people use Differin and generic adapalene cream as keratosis pilaris cream, comedone cream, rosacea cream, etc</a:t>
            </a:r>
            <a:br/>
            <a:r>
              <a:rPr b="false" i="false" strike="noStrike" sz="1200" u="none">
                <a:solidFill>
                  <a:srgbClr val="FFFFFF"/>
                </a:solidFill>
                <a:latin typeface="Calibri"/>
              </a:rPr>
              <a:t>what is lansoprazole dr 30 mg capsule</a:t>
            </a:r>
            <a:br/>
            <a:r>
              <a:rPr b="false" i="false" strike="noStrike" sz="1200" u="none">
                <a:solidFill>
                  <a:srgbClr val="FFFFFF"/>
                </a:solidFill>
                <a:latin typeface="Calibri"/>
              </a:rPr>
              <a:t>lansoprazole online pharmacy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an injury and then disc replacement surgery at two levels when I was 29 years old</a:t>
            </a:r>
            <a:br/>
            <a:r>
              <a:rPr b="false" i="false" strike="noStrike" sz="1200" u="none">
                <a:solidFill>
                  <a:srgbClr val="FFFFFF"/>
                </a:solidFill>
                <a:latin typeface="Calibri"/>
              </a:rPr>
              <a:t>buy lansoprazole 30 mg online</a:t>
            </a:r>
            <a:br/>
            <a:r>
              <a:rPr b="false" i="false" strike="noStrike" sz="1200" u="none">
                <a:solidFill>
                  <a:srgbClr val="FFFFFF"/>
                </a:solidFill>
                <a:latin typeface="Calibri"/>
              </a:rPr>
              <a:t>Paxil SAVED my life It took about 2 weeks to work, but once it kicked in I was back to myself again</a:t>
            </a:r>
            <a:br/>
            <a:r>
              <a:rPr b="false" i="false" strike="noStrike" sz="1200" u="none">
                <a:solidFill>
                  <a:srgbClr val="FFFFFF"/>
                </a:solidFill>
                <a:latin typeface="Calibri"/>
              </a:rPr>
              <a:t>prevacid price at costco</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lansoprazole otc walmart</a:t>
            </a:r>
            <a:br/>
            <a:r>
              <a:rPr b="false" i="false" strike="noStrike" sz="1200" u="none">
                <a:solidFill>
                  <a:srgbClr val="FFFFFF"/>
                </a:solidFill>
                <a:latin typeface="Calibri"/>
              </a:rPr>
              <a:t>what is prevacid naprapac 500 used for</a:t>
            </a:r>
            <a:br/>
            <a:r>
              <a:rPr b="false" i="false" strike="noStrike" sz="1200" u="none">
                <a:solidFill>
                  <a:srgbClr val="FFFFFF"/>
                </a:solidFill>
                <a:latin typeface="Calibri"/>
              </a:rPr>
              <a:t>active ingredient in prevacid 24hr</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prevacid 42 count price</a:t>
            </a:r>
            <a:br/>
            <a:r>
              <a:rPr b="false" i="false" strike="noStrike" sz="1200" u="none">
                <a:solidFill>
                  <a:srgbClr val="FFFFFF"/>
                </a:solidFill>
                <a:latin typeface="Calibri"/>
              </a:rPr>
              <a:t>Eer bunlardan biri sizde mevcut ise, sizin RSPERDAL'e kar ciddi alerjiniz var demektir</a:t>
            </a:r>
            <a:br/>
            <a:r>
              <a:rPr b="false" i="false" strike="noStrike" sz="1200" u="none">
                <a:solidFill>
                  <a:srgbClr val="FFFFFF"/>
                </a:solidFill>
                <a:latin typeface="Calibri"/>
              </a:rPr>
              <a:t>does prevacid cause acne</a:t>
            </a:r>
            <a:br/>
            <a:r>
              <a:rPr b="false" i="false" strike="noStrike" sz="1200" u="none">
                <a:solidFill>
                  <a:srgbClr val="FFFFFF"/>
                </a:solidFill>
                <a:latin typeface="Calibri"/>
              </a:rPr>
              <a:t>I have been to multiple physicians for help but they seem to lack the knowledge</a:t>
            </a:r>
            <a:br/>
            <a:r>
              <a:rPr b="false" i="false" strike="noStrike" sz="1200" u="none">
                <a:solidFill>
                  <a:srgbClr val="FFFFFF"/>
                </a:solidFill>
                <a:latin typeface="Calibri"/>
              </a:rPr>
              <a:t>prevacid duration of action</a:t>
            </a:r>
            <a:br/>
            <a:r>
              <a:rPr b="false" i="false" strike="noStrike" sz="1200" u="none">
                <a:solidFill>
                  <a:srgbClr val="FFFFFF"/>
                </a:solidFill>
                <a:latin typeface="Calibri"/>
              </a:rPr>
              <a:t>Keep acyclovir ointment out of the reach of children and away from pets.</a:t>
            </a:r>
            <a:br/>
            <a:r>
              <a:rPr b="false" i="false" strike="noStrike" sz="1200" u="none">
                <a:solidFill>
                  <a:srgbClr val="FFFFFF"/>
                </a:solidFill>
                <a:latin typeface="Calibri"/>
              </a:rPr>
              <a:t>prevacid 42 count walmart</a:t>
            </a:r>
            <a:br/>
            <a:r>
              <a:rPr b="false" i="false" strike="noStrike" sz="1200" u="none">
                <a:solidFill>
                  <a:srgbClr val="FFFFFF"/>
                </a:solidFill>
                <a:latin typeface="Calibri"/>
              </a:rPr>
              <a:t>dexilant dexlansoprazole delayed release capsule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prevacid 30 mg solutab cost</a:t>
            </a:r>
            <a:br/>
            <a:r>
              <a:rPr b="false" i="false" strike="noStrike" sz="1200" u="none">
                <a:solidFill>
                  <a:srgbClr val="FFFFFF"/>
                </a:solidFill>
                <a:latin typeface="Calibri"/>
              </a:rPr>
              <a:t>And that suggests a problem we believe goes far beyond a single misbehaving antidepressant.</a:t>
            </a:r>
            <a:br/>
            <a:r>
              <a:rPr b="false" i="false" strike="noStrike" sz="1200" u="none">
                <a:solidFill>
                  <a:srgbClr val="FFFFFF"/>
                </a:solidFill>
                <a:latin typeface="Calibri"/>
              </a:rPr>
              <a:t>prevacid 24 hour 42 count</a:t>
            </a:r>
            <a:br/>
            <a:r>
              <a:rPr b="false" i="false" strike="noStrike" sz="1200" u="none">
                <a:solidFill>
                  <a:srgbClr val="FFFFFF"/>
                </a:solidFill>
                <a:latin typeface="Calibri"/>
              </a:rPr>
              <a:t>what is prevacid fastab</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prevacid solutab 30 mg generic</a:t>
            </a:r>
            <a:br/>
            <a:r>
              <a:rPr b="false" i="false" strike="noStrike" sz="1200" u="none">
                <a:solidFill>
                  <a:srgbClr val="FFFFFF"/>
                </a:solidFill>
                <a:latin typeface="Calibri"/>
              </a:rPr>
              <a:t>prevacid coupons 2013</a:t>
            </a:r>
            <a:br/>
            <a:r>
              <a:rPr b="false" i="false" strike="noStrike" sz="1200" u="none">
                <a:solidFill>
                  <a:srgbClr val="FFFFFF"/>
                </a:solidFill>
                <a:latin typeface="Calibri"/>
              </a:rPr>
              <a:t>(Zolmitriptan) is a type of drug known as a triptan, which is used to treat nausea, vomiting and light sensitivity occurring as a result of migraines</a:t>
            </a:r>
            <a:br/>
            <a:r>
              <a:rPr b="false" i="false" strike="noStrike" sz="1200" u="none">
                <a:solidFill>
                  <a:srgbClr val="FFFFFF"/>
                </a:solidFill>
                <a:latin typeface="Calibri"/>
              </a:rPr>
              <a:t>buy prevacid canada</a:t>
            </a:r>
            <a:br/>
            <a:r>
              <a:rPr b="false" i="false" strike="noStrike" sz="1200" u="none">
                <a:solidFill>
                  <a:srgbClr val="FFFFFF"/>
                </a:solidFill>
                <a:latin typeface="Calibri"/>
              </a:rPr>
              <a:t>is there a generic prevacid for infants</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prevacid 24 hour upc code</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is there a generic for prevacid over the counter</a:t>
            </a:r>
            <a:br/>
            <a:r>
              <a:rPr b="false" i="false" strike="noStrike" sz="1200" u="none">
                <a:solidFill>
                  <a:srgbClr val="FFFFFF"/>
                </a:solidFill>
                <a:latin typeface="Calibri"/>
              </a:rPr>
              <a:t>prevacid generic liquid</a:t>
            </a:r>
            <a:br/>
            <a:r>
              <a:rPr b="false" i="false" strike="noStrike" sz="1200" u="none">
                <a:solidFill>
                  <a:srgbClr val="FFFFFF"/>
                </a:solidFill>
                <a:latin typeface="Calibri"/>
              </a:rPr>
              <a:t>otc prevacid recall 2012</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15mg boots</a:t>
            </a:r>
            <a:br/>
            <a:r>
              <a:rPr b="false" i="false" strike="noStrike" sz="1200" u="none">
                <a:solidFill>
                  <a:srgbClr val="FFFFFF"/>
                </a:solidFill>
                <a:latin typeface="Calibri"/>
              </a:rPr>
              <a:t>prevacid odt dosage</a:t>
            </a:r>
            <a:br/>
            <a:r>
              <a:rPr b="false" i="false" strike="noStrike" sz="1200" u="none">
                <a:solidFill>
                  <a:srgbClr val="FFFFFF"/>
                </a:solidFill>
                <a:latin typeface="Calibri"/>
              </a:rPr>
              <a:t>discount coupons for prevacid</a:t>
            </a:r>
            <a:br/>
            <a:r>
              <a:rPr b="false" i="false" strike="noStrike" sz="1200" u="none">
                <a:solidFill>
                  <a:srgbClr val="FFFFFF"/>
                </a:solidFill>
                <a:latin typeface="Calibri"/>
              </a:rPr>
              <a:t>prevacid 15 mg solutab cost</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prevacid 30 mg solutab coupons</a:t>
            </a:r>
            <a:br/>
            <a:r>
              <a:rPr b="false" i="false" strike="noStrike" sz="1200" u="none">
                <a:solidFill>
                  <a:srgbClr val="FFFFFF"/>
                </a:solidFill>
                <a:latin typeface="Calibri"/>
              </a:rPr>
              <a:t>what is lansoprazole dr 30 mg</a:t>
            </a:r>
            <a:br/>
            <a:r>
              <a:rPr b="false" i="false" strike="noStrike" sz="1200" u="none">
                <a:solidFill>
                  <a:srgbClr val="FFFFFF"/>
                </a:solidFill>
                <a:latin typeface="Calibri"/>
              </a:rPr>
              <a:t>prevacid 15 mg solutab coupons</a:t>
            </a:r>
            <a:br/>
            <a:r>
              <a:rPr b="false" i="false" strike="noStrike" sz="1200" u="none">
                <a:solidFill>
                  <a:srgbClr val="FFFFFF"/>
                </a:solidFill>
                <a:latin typeface="Calibri"/>
              </a:rPr>
              <a:t>lansoprazole costco price</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prevacid fdt fast disintegrating tab</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prevacid cost comparison</a:t>
            </a:r>
            <a:br/>
            <a:r>
              <a:rPr b="false" i="false" strike="noStrike" sz="1200" u="none">
                <a:solidFill>
                  <a:srgbClr val="FFFFFF"/>
                </a:solidFill>
                <a:latin typeface="Calibri"/>
              </a:rPr>
              <a:t>lansoprazole 15mg or 30mg</a:t>
            </a:r>
            <a:br/>
            <a:r>
              <a:rPr b="false" i="false" strike="noStrike" sz="1200" u="none">
                <a:solidFill>
                  <a:srgbClr val="FFFFFF"/>
                </a:solidFill>
                <a:latin typeface="Calibri"/>
              </a:rPr>
              <a:t>In this substudy, prior use of estrogen alone or estrogen-plus-progestin combination hormone therapy was reported by 26% of the women</a:t>
            </a:r>
            <a:br/>
            <a:r>
              <a:rPr b="false" i="false" strike="noStrike" sz="1200" u="none">
                <a:solidFill>
                  <a:srgbClr val="FFFFFF"/>
                </a:solidFill>
                <a:latin typeface="Calibri"/>
              </a:rPr>
              <a:t>lansoprazole 15 mg orodispersible tablets</a:t>
            </a:r>
            <a:br/>
            <a:r>
              <a:rPr b="false" i="false" strike="noStrike" sz="1200" u="none">
                <a:solidFill>
                  <a:srgbClr val="FFFFFF"/>
                </a:solidFill>
                <a:latin typeface="Calibri"/>
              </a:rPr>
              <a:t>lansoprazole 15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for prevacid otc</a:t>
            </a:r>
            <a:br/>
            <a:r>
              <a:rPr b="false" i="false" strike="noStrike" sz="1200" u="none">
                <a:solidFill>
                  <a:srgbClr val="FFFFFF"/>
                </a:solidFill>
                <a:latin typeface="Calibri"/>
              </a:rPr>
              <a:t>cost of prevacid otc</a:t>
            </a:r>
            <a:br/>
            <a:r>
              <a:rPr b="false" i="false" strike="noStrike" sz="1200" u="none">
                <a:solidFill>
                  <a:srgbClr val="FFFFFF"/>
                </a:solidFill>
                <a:latin typeface="Calibri"/>
              </a:rPr>
              <a:t>price of prevacid at costco</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lansoprazole dr 30 mg pictures</a:t>
            </a:r>
            <a:br/>
            <a:r>
              <a:rPr b="false" i="false" strike="noStrike" sz="1200" u="none">
                <a:solidFill>
                  <a:srgbClr val="FFFFFF"/>
                </a:solidFill>
                <a:latin typeface="Calibri"/>
              </a:rPr>
              <a:t>prevacid recall april 2012</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prevacid 30 mg over the counter</a:t>
            </a:r>
            <a:br/>
            <a:r>
              <a:rPr b="false" i="false" strike="noStrike" sz="1200" u="none">
                <a:solidFill>
                  <a:srgbClr val="FFFFFF"/>
                </a:solidFill>
                <a:latin typeface="Calibri"/>
              </a:rPr>
              <a:t>what is lansoprazole made of</a:t>
            </a:r>
            <a:br/>
            <a:r>
              <a:rPr b="false" i="false" strike="noStrike" sz="1200" u="none">
                <a:solidFill>
                  <a:srgbClr val="FFFFFF"/>
                </a:solidFill>
                <a:latin typeface="Calibri"/>
              </a:rPr>
              <a:t>So I doubled it from the 100 to the 200 and my body temperature came up to 98</a:t>
            </a:r>
            <a:br/>
            <a:r>
              <a:rPr b="false" i="false" strike="noStrike" sz="1200" u="none">
                <a:solidFill>
                  <a:srgbClr val="FFFFFF"/>
                </a:solidFill>
                <a:latin typeface="Calibri"/>
              </a:rPr>
              <a:t>24 hour prevacid</a:t>
            </a:r>
            <a:br/>
            <a:r>
              <a:rPr b="false" i="false" strike="noStrike" sz="1200" u="none">
                <a:solidFill>
                  <a:srgbClr val="FFFFFF"/>
                </a:solidFill>
                <a:latin typeface="Calibri"/>
              </a:rPr>
              <a:t>lansoprazole 30 mg adalah</a:t>
            </a:r>
            <a:br/>
            <a:r>
              <a:rPr b="false" i="false" strike="noStrike" sz="1200" u="none">
                <a:solidFill>
                  <a:srgbClr val="FFFFFF"/>
                </a:solidFill>
                <a:latin typeface="Calibri"/>
              </a:rPr>
              <a:t>prevacid coupons</a:t>
            </a:r>
            <a:br/>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r>
              <a:rPr b="false" i="false" strike="noStrike" sz="1200" u="none">
                <a:solidFill>
                  <a:srgbClr val="FFFFFF"/>
                </a:solidFill>
                <a:latin typeface="Calibri"/>
              </a:rPr>
              <a:t>what is the generic name for lansoprazole</a:t>
            </a:r>
            <a:br/>
            <a:r>
              <a:rPr b="false" i="false" strike="noStrike" sz="1200" u="none">
                <a:solidFill>
                  <a:srgbClr val="FFFFFF"/>
                </a:solidFill>
                <a:latin typeface="Calibri"/>
              </a:rPr>
              <a:t>30 mg prevacid for infant</a:t>
            </a:r>
            <a:br/>
            <a:r>
              <a:rPr b="false" i="false" strike="noStrike" sz="1200" u="none">
                <a:solidFill>
                  <a:srgbClr val="FFFFFF"/>
                </a:solidFill>
                <a:latin typeface="Calibri"/>
              </a:rPr>
              <a:t>lansoprazole price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capsules usp monograph</a:t>
            </a:r>
            <a:br/>
            <a:r>
              <a:rPr b="false" i="false" strike="noStrike" sz="1200" u="none">
                <a:solidFill>
                  <a:srgbClr val="FFFFFF"/>
                </a:solidFill>
                <a:latin typeface="Calibri"/>
              </a:rPr>
              <a:t>lansoprazole dr 30 mg price</a:t>
            </a:r>
            <a:br/>
            <a:r>
              <a:rPr b="false" i="false" strike="noStrike" sz="1200" u="none">
                <a:solidFill>
                  <a:srgbClr val="FFFFFF"/>
                </a:solidFill>
                <a:latin typeface="Calibri"/>
              </a:rPr>
              <a:t>prevacid solutab canada</a:t>
            </a:r>
            <a:br/>
            <a:r>
              <a:rPr b="false" i="false" strike="noStrike" sz="1200" u="none">
                <a:solidFill>
                  <a:srgbClr val="FFFFFF"/>
                </a:solidFill>
                <a:latin typeface="Calibri"/>
              </a:rPr>
              <a:t>generic prevacid prices</a:t>
            </a:r>
            <a:br/>
            <a:r>
              <a:rPr b="false" i="false" strike="noStrike" sz="1200" u="none">
                <a:solidFill>
                  <a:srgbClr val="FFFFFF"/>
                </a:solidFill>
                <a:latin typeface="Calibri"/>
              </a:rPr>
              <a:t>lansoprazole dr caps</a:t>
            </a:r>
            <a:br/>
            <a:r>
              <a:rPr b="false" i="false" strike="noStrike" sz="1200" u="none">
                <a:solidFill>
                  <a:srgbClr val="FFFFFF"/>
                </a:solidFill>
                <a:latin typeface="Calibri"/>
              </a:rPr>
              <a:t>dexlansoprazole</a:t>
            </a:r>
            <a:br/>
            <a:r>
              <a:rPr b="false" i="false" strike="noStrike" sz="1200" u="none">
                <a:solidFill>
                  <a:srgbClr val="FFFFFF"/>
                </a:solidFill>
                <a:latin typeface="Calibri"/>
              </a:rPr>
              <a:t>However, because miscarriage rates have been studied in only around 150 women taking amoxicillin, more research is required to confirm this finding.</a:t>
            </a:r>
            <a:br/>
            <a:r>
              <a:rPr b="false" i="false" strike="noStrike" sz="1200" u="none">
                <a:solidFill>
                  <a:srgbClr val="FFFFFF"/>
                </a:solidFill>
                <a:latin typeface="Calibri"/>
              </a:rPr>
              <a:t>prevacid 30 mg best price</a:t>
            </a:r>
            <a:br/>
            <a:r>
              <a:rPr b="false" i="false" strike="noStrike" sz="1200" u="none">
                <a:solidFill>
                  <a:srgbClr val="FFFFFF"/>
                </a:solidFill>
                <a:latin typeface="Calibri"/>
              </a:rPr>
              <a:t>lansoprazole 30 mg buy uk</a:t>
            </a:r>
            <a:br/>
            <a:r>
              <a:rPr b="false" i="false" strike="noStrike" sz="1200" u="none">
                <a:solidFill>
                  <a:srgbClr val="FFFFFF"/>
                </a:solidFill>
                <a:latin typeface="Calibri"/>
              </a:rPr>
              <a:t>how much does prevacid cost</a:t>
            </a:r>
            <a:br/>
            <a:r>
              <a:rPr b="false" i="false" strike="noStrike" sz="1200" u="none">
                <a:solidFill>
                  <a:srgbClr val="FFFFFF"/>
                </a:solidFill>
                <a:latin typeface="Calibri"/>
              </a:rPr>
              <a:t>prevacid 30 mg twice a day</a:t>
            </a:r>
            <a:br/>
            <a:r>
              <a:rPr b="false" i="false" strike="noStrike" sz="1200" u="none">
                <a:solidFill>
                  <a:srgbClr val="FFFFFF"/>
                </a:solidFill>
                <a:latin typeface="Calibri"/>
              </a:rPr>
              <a:t>lansoprazole omeprazole</a:t>
            </a:r>
            <a:br/>
            <a:r>
              <a:rPr b="false" i="false" strike="noStrike" sz="1200" u="none">
                <a:solidFill>
                  <a:srgbClr val="FFFFFF"/>
                </a:solidFill>
                <a:latin typeface="Calibri"/>
              </a:rPr>
              <a:t>prevacid mg otc</a:t>
            </a:r>
            <a:br/>
            <a:r>
              <a:rPr b="false" i="false" strike="noStrike" sz="1200" u="none">
                <a:solidFill>
                  <a:srgbClr val="FFFFFF"/>
                </a:solidFill>
                <a:latin typeface="Calibri"/>
              </a:rPr>
              <a:t>Weighing the pros and cons of taking any medicine is always a delicate decision that has to be made together by doctors and patients.</a:t>
            </a:r>
            <a:br/>
            <a:r>
              <a:rPr b="false" i="false" strike="noStrike" sz="1200" u="none">
                <a:solidFill>
                  <a:srgbClr val="FFFFFF"/>
                </a:solidFill>
                <a:latin typeface="Calibri"/>
              </a:rPr>
              <a:t>prevacid 24 hour perks</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prevacid lansoprazole generic</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20mg form is the usual dosage for this medication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Average Cost Of Prevacid - Lansoprazole Tablets What Are They For</dc:title>
  <dc:description>Prevacid prices us, prevacid fdt 15, lansoprazole tablets buy, prevacid otc price, how much does prevacid 30 mg cost, lansoprazole online pharmacy, prevacid 24 hour perks</dc:description>
  <dc:subject>Average Cost Of Prevacid - Lansoprazole Tablets What Are They For</dc:subject>
  <cp:keywords>dexilant dexlansoprazole delayed release capsules 60 mg, lansoprazole dr capsules usp monograph, $5 prevacid coupon printable, buy prevacid online, cost of prevacid in canada, prevacid for sale, active ingredient in prevacid 24hr, prevacid 24 hour upc code, lansoprazole 15mg or 30mg, prevacid solutab canada</cp:keywords>
  <cp:category/>
</cp:coreProperties>
</file>