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1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Orlistat Generico Efectos Secundarios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120 mg uk price</a:t>
            </a:r>
            <a:br/>
            <a:r>
              <a:rPr b="false" i="false" strike="noStrike" sz="1200" u="none">
                <a:solidFill>
                  <a:srgbClr val="FFFFFF"/>
                </a:solidFill>
                <a:latin typeface="Calibri"/>
              </a:rPr>
              <a:t>This theoretically will increase intracavernosal concentrations and decrease systemic absorption</a:t>
            </a:r>
            <a:br/>
            <a:r>
              <a:rPr b="false" i="false" strike="noStrike" sz="1200" u="none">
                <a:solidFill>
                  <a:srgbClr val="FFFFFF"/>
                </a:solidFill>
                <a:latin typeface="Calibri"/>
              </a:rPr>
              <a:t>xenical orlistat online</a:t>
            </a:r>
            <a:br/>
            <a:r>
              <a:rPr b="false" i="false" strike="noStrike" sz="1200" u="none">
                <a:solidFill>
                  <a:srgbClr val="FFFFFF"/>
                </a:solidFill>
                <a:latin typeface="Calibri"/>
              </a:rPr>
              <a:t>orlistat genericos</a:t>
            </a:r>
            <a:br/>
            <a:r>
              <a:rPr b="false" i="false" strike="noStrike" sz="1200" u="none">
                <a:solidFill>
                  <a:srgbClr val="FFFFFF"/>
                </a:solidFill>
                <a:latin typeface="Calibri"/>
              </a:rPr>
              <a:t>xenical generico orlistat</a:t>
            </a:r>
            <a:br/>
            <a:r>
              <a:rPr b="false" i="false" strike="noStrike" sz="1200" u="none">
                <a:solidFill>
                  <a:srgbClr val="FFFFFF"/>
                </a:solidFill>
                <a:latin typeface="Calibri"/>
              </a:rPr>
              <a:t>Study cheapest alesse (ovral l) online leader Dr</a:t>
            </a:r>
            <a:br/>
            <a:r>
              <a:rPr b="false" i="false" strike="noStrike" sz="1200" u="none">
                <a:solidFill>
                  <a:srgbClr val="FFFFFF"/>
                </a:solidFill>
                <a:latin typeface="Calibri"/>
              </a:rPr>
              <a:t>orlistat buy amazon</a:t>
            </a:r>
            <a:br/>
            <a:r>
              <a:rPr b="false" i="false" strike="noStrike" sz="1200" u="none">
                <a:solidFill>
                  <a:srgbClr val="FFFFFF"/>
                </a:solidFill>
                <a:latin typeface="Calibri"/>
              </a:rPr>
              <a:t>weight loss orlistat 60mg capsules</a:t>
            </a:r>
            <a:br/>
            <a:r>
              <a:rPr b="false" i="false" strike="noStrike" sz="1200" u="none">
                <a:solidFill>
                  <a:srgbClr val="FFFFFF"/>
                </a:solidFill>
                <a:latin typeface="Calibri"/>
              </a:rPr>
              <a:t>There exists by way of example any treatment including things like when using the drug EDTA to handle constituents regarding plaque away from the arteries</a:t>
            </a:r>
            <a:br/>
            <a:r>
              <a:rPr b="false" i="false" strike="noStrike" sz="1200" u="none">
                <a:solidFill>
                  <a:srgbClr val="FFFFFF"/>
                </a:solidFill>
                <a:latin typeface="Calibri"/>
              </a:rPr>
              <a:t>orlistat xenical quanto costa</a:t>
            </a:r>
            <a:br/>
            <a:r>
              <a:rPr b="false" i="false" strike="noStrike" sz="1200" u="none">
                <a:solidFill>
                  <a:srgbClr val="FFFFFF"/>
                </a:solidFill>
                <a:latin typeface="Calibri"/>
              </a:rPr>
              <a:t>Once he cured his Candida through mainly a heavy detox and diet (all in his book), his acne so Simple</a:t>
            </a:r>
            <a:br/>
            <a:r>
              <a:rPr b="false" i="false" strike="noStrike" sz="1200" u="none">
                <a:solidFill>
                  <a:srgbClr val="FFFFFF"/>
                </a:solidFill>
                <a:latin typeface="Calibri"/>
              </a:rPr>
              <a:t>rx orlistat</a:t>
            </a:r>
            <a:br/>
            <a:r>
              <a:rPr b="false" i="false" strike="noStrike" sz="1200" u="none">
                <a:solidFill>
                  <a:srgbClr val="FFFFFF"/>
                </a:solidFill>
                <a:latin typeface="Calibri"/>
              </a:rPr>
              <a:t>i didnt know about that side effect for a long time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do i buy online orlistat</a:t>
            </a:r>
            <a:br/>
            <a:r>
              <a:rPr b="false" i="false" strike="noStrike" sz="1200" u="none">
                <a:solidFill>
                  <a:srgbClr val="FFFFFF"/>
                </a:solidFill>
                <a:latin typeface="Calibri"/>
              </a:rPr>
              <a:t>If you haven&amp;rsquo;t felt better within three weeks ask the dr to check your levels as I think with both your tsh and t3 being off as I would think you would be better off taking Armor thyroid meds</a:t>
            </a:r>
            <a:br/>
            <a:r>
              <a:rPr b="false" i="false" strike="noStrike" sz="1200" u="none">
                <a:solidFill>
                  <a:srgbClr val="FFFFFF"/>
                </a:solidFill>
                <a:latin typeface="Calibri"/>
              </a:rPr>
              <a:t>orlistat cheap</a:t>
            </a:r>
            <a:br/>
            <a:r>
              <a:rPr b="false" i="false" strike="noStrike" sz="1200" u="none">
                <a:solidFill>
                  <a:srgbClr val="FFFFFF"/>
                </a:solidFill>
                <a:latin typeface="Calibri"/>
              </a:rPr>
              <a:t>xenical orlistat for sale</a:t>
            </a:r>
            <a:br/>
            <a:r>
              <a:rPr b="false" i="false" strike="noStrike" sz="1200" u="none">
                <a:solidFill>
                  <a:srgbClr val="FFFFFF"/>
                </a:solidFill>
                <a:latin typeface="Calibri"/>
              </a:rPr>
              <a:t>Please let us know if we can help further.</a:t>
            </a:r>
            <a:br/>
            <a:r>
              <a:rPr b="false" i="false" strike="noStrike" sz="1200" u="none">
                <a:solidFill>
                  <a:srgbClr val="FFFFFF"/>
                </a:solidFill>
                <a:latin typeface="Calibri"/>
              </a:rPr>
              <a:t>orlistat (weight loss pills) capsules 120mg</a:t>
            </a:r>
            <a:br/>
            <a:r>
              <a:rPr b="false" i="false" strike="noStrike" sz="1200" u="none">
                <a:solidFill>
                  <a:srgbClr val="FFFFFF"/>
                </a:solidFill>
                <a:latin typeface="Calibri"/>
              </a:rPr>
              <a:t>Do not use this medication if you are pregnant</a:t>
            </a:r>
            <a:br/>
            <a:r>
              <a:rPr b="false" i="false" strike="noStrike" sz="1200" u="none">
                <a:solidFill>
                  <a:srgbClr val="FFFFFF"/>
                </a:solidFill>
                <a:latin typeface="Calibri"/>
              </a:rPr>
              <a:t>orlistat buy online nz</a:t>
            </a:r>
            <a:br/>
            <a:r>
              <a:rPr b="false" i="false" strike="noStrike" sz="1200" u="none">
                <a:solidFill>
                  <a:srgbClr val="FFFFFF"/>
                </a:solidFill>
                <a:latin typeface="Calibri"/>
              </a:rPr>
              <a:t>orlistat 120 mg cost</a:t>
            </a:r>
            <a:br/>
            <a:r>
              <a:rPr b="false" i="false" strike="noStrike" sz="1200" u="none">
                <a:solidFill>
                  <a:srgbClr val="FFFFFF"/>
                </a:solidFill>
                <a:latin typeface="Calibri"/>
              </a:rPr>
              <a:t>I was okay the first week, actually</a:t>
            </a:r>
            <a:br/>
            <a:r>
              <a:rPr b="false" i="false" strike="noStrike" sz="1200" u="none">
                <a:solidFill>
                  <a:srgbClr val="FFFFFF"/>
                </a:solidFill>
                <a:latin typeface="Calibri"/>
              </a:rPr>
              <a:t>price of orlistat</a:t>
            </a:r>
            <a:br/>
            <a:r>
              <a:rPr b="false" i="false" strike="noStrike" sz="1200" u="none">
                <a:solidFill>
                  <a:srgbClr val="FFFFFF"/>
                </a:solidFill>
                <a:latin typeface="Calibri"/>
              </a:rPr>
              <a:t>orlistat australia</a:t>
            </a:r>
            <a:br/>
            <a:r>
              <a:rPr b="false" i="false" strike="noStrike" sz="1200" u="none">
                <a:solidFill>
                  <a:srgbClr val="FFFFFF"/>
                </a:solidFill>
                <a:latin typeface="Calibri"/>
              </a:rPr>
              <a:t>fda orlistat liver injury</a:t>
            </a:r>
            <a:br/>
            <a:r>
              <a:rPr b="false" i="false" strike="noStrike" sz="1200" u="none">
                <a:solidFill>
                  <a:srgbClr val="FFFFFF"/>
                </a:solidFill>
                <a:latin typeface="Calibri"/>
              </a:rPr>
              <a:t>precio orlistat generico venezuela</a:t>
            </a:r>
            <a:br/>
            <a:r>
              <a:rPr b="false" i="false" strike="noStrike" sz="1200" u="none">
                <a:solidFill>
                  <a:srgbClr val="FFFFFF"/>
                </a:solidFill>
                <a:latin typeface="Calibri"/>
              </a:rPr>
              <a:t>orlistat generico precio en venezuela</a:t>
            </a:r>
            <a:br/>
            <a:r>
              <a:rPr b="false" i="false" strike="noStrike" sz="1200" u="none">
                <a:solidFill>
                  <a:srgbClr val="FFFFFF"/>
                </a:solidFill>
                <a:latin typeface="Calibri"/>
              </a:rPr>
              <a:t>orlistat price in india</a:t>
            </a:r>
            <a:br/>
            <a:r>
              <a:rPr b="false" i="false" strike="noStrike" sz="1200" u="none">
                <a:solidFill>
                  <a:srgbClr val="FFFFFF"/>
                </a:solidFill>
                <a:latin typeface="Calibri"/>
              </a:rPr>
              <a:t>buy xenical orlistat 120mg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generico precios</a:t>
            </a:r>
            <a:br/>
            <a:r>
              <a:rPr b="false" i="false" strike="noStrike" sz="1200" u="none">
                <a:solidFill>
                  <a:srgbClr val="FFFFFF"/>
                </a:solidFill>
                <a:latin typeface="Calibri"/>
              </a:rPr>
              <a:t>purchase orlistat uk</a:t>
            </a:r>
            <a:br/>
            <a:r>
              <a:rPr b="false" i="false" strike="noStrike" sz="1200" u="none">
                <a:solidFill>
                  <a:srgbClr val="FFFFFF"/>
                </a:solidFill>
                <a:latin typeface="Calibri"/>
              </a:rPr>
              <a:t>buy xenical orlistat uk</a:t>
            </a:r>
            <a:br/>
            <a:r>
              <a:rPr b="false" i="false" strike="noStrike" sz="1200" u="none">
                <a:solidFill>
                  <a:srgbClr val="FFFFFF"/>
                </a:solidFill>
                <a:latin typeface="Calibri"/>
              </a:rPr>
              <a:t>120 mg orlistat</a:t>
            </a:r>
            <a:br/>
            <a:r>
              <a:rPr b="false" i="false" strike="noStrike" sz="1200" u="none">
                <a:solidFill>
                  <a:srgbClr val="FFFFFF"/>
                </a:solidFill>
                <a:latin typeface="Calibri"/>
              </a:rPr>
              <a:t>orlistat buy online canada</a:t>
            </a:r>
            <a:br/>
            <a:r>
              <a:rPr b="false" i="false" strike="noStrike" sz="1200" u="none">
                <a:solidFill>
                  <a:srgbClr val="FFFFFF"/>
                </a:solidFill>
                <a:latin typeface="Calibri"/>
              </a:rPr>
              <a:t>prescription strength orlistat</a:t>
            </a:r>
            <a:br/>
            <a:r>
              <a:rPr b="false" i="false" strike="noStrike" sz="1200" u="none">
                <a:solidFill>
                  <a:srgbClr val="FFFFFF"/>
                </a:solidFill>
                <a:latin typeface="Calibri"/>
              </a:rPr>
              <a:t>que es orlistat generico</a:t>
            </a:r>
            <a:br/>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xenical 120 mg capsulas duras orlistat</a:t>
            </a:r>
            <a:br/>
            <a:r>
              <a:rPr b="false" i="false" strike="noStrike" sz="1200" u="none">
                <a:solidFill>
                  <a:srgbClr val="FFFFFF"/>
                </a:solidFill>
                <a:latin typeface="Calibri"/>
              </a:rPr>
              <a:t>costo de orlistat</a:t>
            </a:r>
            <a:br/>
            <a:r>
              <a:rPr b="false" i="false" strike="noStrike" sz="1200" u="none">
                <a:solidFill>
                  <a:srgbClr val="FFFFFF"/>
                </a:solidFill>
                <a:latin typeface="Calibri"/>
              </a:rPr>
              <a:t>orlistat xenical 120mg capsules</a:t>
            </a:r>
            <a:br/>
            <a:r>
              <a:rPr b="false" i="false" strike="noStrike" sz="1200" u="none">
                <a:solidFill>
                  <a:srgbClr val="FFFFFF"/>
                </a:solidFill>
                <a:latin typeface="Calibri"/>
              </a:rPr>
              <a:t>orlistat 60 mg canada</a:t>
            </a:r>
            <a:br/>
            <a:r>
              <a:rPr b="false" i="false" strike="noStrike" sz="1200" u="none">
                <a:solidFill>
                  <a:srgbClr val="FFFFFF"/>
                </a:solidFill>
                <a:latin typeface="Calibri"/>
              </a:rPr>
              <a:t>orlistat buy canada</a:t>
            </a:r>
            <a:br/>
            <a:r>
              <a:rPr b="false" i="false" strike="noStrike" sz="1200" u="none">
                <a:solidFill>
                  <a:srgbClr val="FFFFFF"/>
                </a:solidFill>
                <a:latin typeface="Calibri"/>
              </a:rPr>
              <a:t>cheapest orlistat</a:t>
            </a:r>
            <a:br/>
            <a:r>
              <a:rPr b="false" i="false" strike="noStrike" sz="1200" u="none">
                <a:solidFill>
                  <a:srgbClr val="FFFFFF"/>
                </a:solidFill>
                <a:latin typeface="Calibri"/>
              </a:rPr>
              <a:t>orlistat generico</a:t>
            </a:r>
            <a:br/>
            <a:r>
              <a:rPr b="false" i="false" strike="noStrike" sz="1200" u="none">
                <a:solidFill>
                  <a:srgbClr val="FFFFFF"/>
                </a:solidFill>
                <a:latin typeface="Calibri"/>
              </a:rPr>
              <a:t>orlistat 60</a:t>
            </a:r>
            <a:br/>
            <a:r>
              <a:rPr b="false" i="false" strike="noStrike" sz="1200" u="none">
                <a:solidFill>
                  <a:srgbClr val="FFFFFF"/>
                </a:solidFill>
                <a:latin typeface="Calibri"/>
              </a:rPr>
              <a:t>buy orlistat cheap canada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price south africa</a:t>
            </a:r>
            <a:br/>
            <a:r>
              <a:rPr b="false" i="false" strike="noStrike" sz="1200" u="none">
                <a:solidFill>
                  <a:srgbClr val="FFFFFF"/>
                </a:solidFill>
                <a:latin typeface="Calibri"/>
              </a:rPr>
              <a:t>Andriol is buy cutivate cream a synthetic steroid used in testosterone replacement therapy.</a:t>
            </a:r>
            <a:br/>
            <a:r>
              <a:rPr b="false" i="false" strike="noStrike" sz="1200" u="none">
                <a:solidFill>
                  <a:srgbClr val="FFFFFF"/>
                </a:solidFill>
                <a:latin typeface="Calibri"/>
              </a:rPr>
              <a:t>xenical orlistat price in pakistan</a:t>
            </a:r>
            <a:br/>
            <a:r>
              <a:rPr b="false" i="false" strike="noStrike" sz="1200" u="none">
                <a:solidFill>
                  <a:srgbClr val="FFFFFF"/>
                </a:solidFill>
                <a:latin typeface="Calibri"/>
              </a:rPr>
              <a:t>orlistat buy</a:t>
            </a:r>
            <a:br/>
            <a:r>
              <a:rPr b="false" i="false" strike="noStrike" sz="1200" u="none">
                <a:solidFill>
                  <a:srgbClr val="FFFFFF"/>
                </a:solidFill>
                <a:latin typeface="Calibri"/>
              </a:rPr>
              <a:t>orlistat precio en costa rica</a:t>
            </a:r>
            <a:br/>
            <a:r>
              <a:rPr b="false" i="false" strike="noStrike" sz="1200" u="none">
                <a:solidFill>
                  <a:srgbClr val="FFFFFF"/>
                </a:solidFill>
                <a:latin typeface="Calibri"/>
              </a:rPr>
              <a:t>where to buy generic orlistat</a:t>
            </a:r>
            <a:br/>
            <a:r>
              <a:rPr b="false" i="false" strike="noStrike" sz="1200" u="none">
                <a:solidFill>
                  <a:srgbClr val="FFFFFF"/>
                </a:solidFill>
                <a:latin typeface="Calibri"/>
              </a:rPr>
              <a:t>Thanks a lot for sharing this with all of us you really understand what you're talking approximately Bookmarked</a:t>
            </a:r>
            <a:br/>
            <a:r>
              <a:rPr b="false" i="false" strike="noStrike" sz="1200" u="none">
                <a:solidFill>
                  <a:srgbClr val="FFFFFF"/>
                </a:solidFill>
                <a:latin typeface="Calibri"/>
              </a:rPr>
              <a:t>where can i buy cheap orlistat tablets</a:t>
            </a:r>
            <a:br/>
            <a:r>
              <a:rPr b="false" i="false" strike="noStrike" sz="1200" u="none">
                <a:solidFill>
                  <a:srgbClr val="FFFFFF"/>
                </a:solidFill>
                <a:latin typeface="Calibri"/>
              </a:rPr>
              <a:t>how to take xenical orlistat 120mg</a:t>
            </a:r>
            <a:br/>
            <a:r>
              <a:rPr b="false" i="false" strike="noStrike" sz="1200" u="none">
                <a:solidFill>
                  <a:srgbClr val="FFFFFF"/>
                </a:solidFill>
                <a:latin typeface="Calibri"/>
              </a:rPr>
              <a:t>costo de orlistat 120 mg</a:t>
            </a:r>
            <a:br/>
            <a:r>
              <a:rPr b="false" i="false" strike="noStrike" sz="1200" u="none">
                <a:solidFill>
                  <a:srgbClr val="FFFFFF"/>
                </a:solidFill>
                <a:latin typeface="Calibri"/>
              </a:rPr>
              <a:t>PROTONIX Delayed-Release Tablets should be swallowed whole, with or without food in the stomach</a:t>
            </a:r>
            <a:br/>
            <a:r>
              <a:rPr b="false" i="false" strike="noStrike" sz="1200" u="none">
                <a:solidFill>
                  <a:srgbClr val="FFFFFF"/>
                </a:solidFill>
                <a:latin typeface="Calibri"/>
              </a:rPr>
              <a:t>price of orlistat in the philippines</a:t>
            </a:r>
            <a:br/>
            <a:r>
              <a:rPr b="false" i="false" strike="noStrike" sz="1200" u="none">
                <a:solidFill>
                  <a:srgbClr val="FFFFFF"/>
                </a:solidFill>
                <a:latin typeface="Calibri"/>
              </a:rPr>
              <a:t>orlistat precio costco</a:t>
            </a:r>
            <a:br/>
            <a:r>
              <a:rPr b="false" i="false" strike="noStrike" sz="1200" u="none">
                <a:solidFill>
                  <a:srgbClr val="FFFFFF"/>
                </a:solidFill>
                <a:latin typeface="Calibri"/>
              </a:rPr>
              <a:t>xenical orlistat 120 mai roche</a:t>
            </a:r>
            <a:br/>
            <a:r>
              <a:rPr b="false" i="false" strike="noStrike" sz="1200" u="none">
                <a:solidFill>
                  <a:srgbClr val="FFFFFF"/>
                </a:solidFill>
                <a:latin typeface="Calibri"/>
              </a:rPr>
              <a:t>orlistat uk shortage</a:t>
            </a:r>
            <a:br/>
            <a:r>
              <a:rPr b="false" i="false" strike="noStrike" sz="1200" u="none">
                <a:solidFill>
                  <a:srgbClr val="FFFFFF"/>
                </a:solidFill>
                <a:latin typeface="Calibri"/>
              </a:rPr>
              <a:t>cost effectiveness of orlistat</a:t>
            </a:r>
            <a:br/>
            <a:r>
              <a:rPr b="false" i="false" strike="noStrike" sz="1200" u="none">
                <a:solidFill>
                  <a:srgbClr val="FFFFFF"/>
                </a:solidFill>
                <a:latin typeface="Calibri"/>
              </a:rPr>
              <a:t>orlistat 120mg amazon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120mg amazon uk</a:t>
            </a:r>
            <a:br/>
            <a:r>
              <a:rPr b="false" i="false" strike="noStrike" sz="1200" u="none">
                <a:solidFill>
                  <a:srgbClr val="FFFFFF"/>
                </a:solidFill>
                <a:latin typeface="Calibri"/>
              </a:rPr>
              <a:t>buy orlistat 60 mg in canada</a:t>
            </a:r>
            <a:br/>
            <a:r>
              <a:rPr b="false" i="false" strike="noStrike" sz="1200" u="none">
                <a:solidFill>
                  <a:srgbClr val="FFFFFF"/>
                </a:solidFill>
                <a:latin typeface="Calibri"/>
              </a:rPr>
              <a:t>I have gone from 25mg to CR 12.5 mg to now generic paxil at 10 mg</a:t>
            </a:r>
            <a:br/>
            <a:r>
              <a:rPr b="false" i="false" strike="noStrike" sz="1200" u="none">
                <a:solidFill>
                  <a:srgbClr val="FFFFFF"/>
                </a:solidFill>
                <a:latin typeface="Calibri"/>
              </a:rPr>
              <a:t>non prescription orlistat</a:t>
            </a:r>
            <a:br/>
            <a:r>
              <a:rPr b="false" i="false" strike="noStrike" sz="1200" u="none">
                <a:solidFill>
                  <a:srgbClr val="FFFFFF"/>
                </a:solidFill>
                <a:latin typeface="Calibri"/>
              </a:rPr>
              <a:t>orlistat 60 mg ali</a:t>
            </a:r>
            <a:br/>
            <a:r>
              <a:rPr b="false" i="false" strike="noStrike" sz="1200" u="none">
                <a:solidFill>
                  <a:srgbClr val="FFFFFF"/>
                </a:solidFill>
                <a:latin typeface="Calibri"/>
              </a:rPr>
              <a:t>xenical (orlistat) cheap</a:t>
            </a:r>
            <a:br/>
            <a:r>
              <a:rPr b="false" i="false" strike="noStrike" sz="1200" u="none">
                <a:solidFill>
                  <a:srgbClr val="FFFFFF"/>
                </a:solidFill>
                <a:latin typeface="Calibri"/>
              </a:rPr>
              <a:t>Thank's for the tip on Wellbutrin - my sister went on that and had panic attacks for the first time in her life She got off that quick Hey you never did get my reading Kris</a:t>
            </a:r>
            <a:br/>
            <a:r>
              <a:rPr b="false" i="false" strike="noStrike" sz="1200" u="none">
                <a:solidFill>
                  <a:srgbClr val="FFFFFF"/>
                </a:solidFill>
                <a:latin typeface="Calibri"/>
              </a:rPr>
              <a:t>fda orlistat guidance</a:t>
            </a:r>
            <a:br/>
            <a:r>
              <a:rPr b="false" i="false" strike="noStrike" sz="1200" u="none">
                <a:solidFill>
                  <a:srgbClr val="FFFFFF"/>
                </a:solidFill>
                <a:latin typeface="Calibri"/>
              </a:rPr>
              <a:t>In the case of vomiting, administer antiemetics, if possible</a:t>
            </a:r>
            <a:br/>
            <a:r>
              <a:rPr b="false" i="false" strike="noStrike" sz="1200" u="none">
                <a:solidFill>
                  <a:srgbClr val="FFFFFF"/>
                </a:solidFill>
                <a:latin typeface="Calibri"/>
              </a:rPr>
              <a:t>orlistat availability uk 2013</a:t>
            </a:r>
            <a:br/>
            <a:r>
              <a:rPr b="false" i="false" strike="noStrike" sz="1200" u="none">
                <a:solidFill>
                  <a:srgbClr val="FFFFFF"/>
                </a:solidFill>
                <a:latin typeface="Calibri"/>
              </a:rPr>
              <a:t>orlistat generico precio colombia</a:t>
            </a:r>
            <a:br/>
            <a:r>
              <a:rPr b="false" i="false" strike="noStrike" sz="1200" u="none">
                <a:solidFill>
                  <a:srgbClr val="FFFFFF"/>
                </a:solidFill>
                <a:latin typeface="Calibri"/>
              </a:rPr>
              <a:t>I'd like to open an account zoloft price in pakistan Critical to those agreements, however, were the most favorednation clauses</a:t>
            </a:r>
            <a:br/>
            <a:r>
              <a:rPr b="false" i="false" strike="noStrike" sz="1200" u="none">
                <a:solidFill>
                  <a:srgbClr val="FFFFFF"/>
                </a:solidFill>
                <a:latin typeface="Calibri"/>
              </a:rPr>
              <a:t>orlistat xenical price in india</a:t>
            </a:r>
            <a:br/>
            <a:r>
              <a:rPr b="false" i="false" strike="noStrike" sz="1200" u="none">
                <a:solidFill>
                  <a:srgbClr val="FFFFFF"/>
                </a:solidFill>
                <a:latin typeface="Calibri"/>
              </a:rPr>
              <a:t>orlistat ( generico xenical)</a:t>
            </a:r>
            <a:br/>
            <a:r>
              <a:rPr b="false" i="false" strike="noStrike" sz="1200" u="none">
                <a:solidFill>
                  <a:srgbClr val="FFFFFF"/>
                </a:solidFill>
                <a:latin typeface="Calibri"/>
              </a:rPr>
              <a:t>buy generic orlistat uk</a:t>
            </a:r>
            <a:br/>
            <a:r>
              <a:rPr b="false" i="false" strike="noStrike" sz="1200" u="none">
                <a:solidFill>
                  <a:srgbClr val="FFFFFF"/>
                </a:solidFill>
                <a:latin typeface="Calibri"/>
              </a:rPr>
              <a:t>xenical orlistat buy online</a:t>
            </a:r>
            <a:br/>
            <a:r>
              <a:rPr b="false" i="false" strike="noStrike" sz="1200" u="none">
                <a:solidFill>
                  <a:srgbClr val="FFFFFF"/>
                </a:solidFill>
                <a:latin typeface="Calibri"/>
              </a:rPr>
              <a:t>orlistat prescription drug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comprar orlistat generico</a:t>
            </a:r>
            <a:br/>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r>
              <a:rPr b="false" i="false" strike="noStrike" sz="1200" u="none">
                <a:solidFill>
                  <a:srgbClr val="FFFFFF"/>
                </a:solidFill>
                <a:latin typeface="Calibri"/>
              </a:rPr>
              <a:t>orlistat online uk</a:t>
            </a:r>
            <a:br/>
            <a:r>
              <a:rPr b="false" i="false" strike="noStrike" sz="1200" u="none">
                <a:solidFill>
                  <a:srgbClr val="FFFFFF"/>
                </a:solidFill>
                <a:latin typeface="Calibri"/>
              </a:rPr>
              <a:t>prescription orlistat diet</a:t>
            </a:r>
            <a:br/>
            <a:r>
              <a:rPr b="false" i="false" strike="noStrike" sz="1200" u="none">
                <a:solidFill>
                  <a:srgbClr val="FFFFFF"/>
                </a:solidFill>
                <a:latin typeface="Calibri"/>
              </a:rPr>
              <a:t>That honors physics class was made extra hard by the teacher</a:t>
            </a:r>
            <a:br/>
            <a:r>
              <a:rPr b="false" i="false" strike="noStrike" sz="1200" u="none">
                <a:solidFill>
                  <a:srgbClr val="FFFFFF"/>
                </a:solidFill>
                <a:latin typeface="Calibri"/>
              </a:rPr>
              <a:t>buy orlistat canada</a:t>
            </a:r>
            <a:br/>
            <a:r>
              <a:rPr b="false" i="false" strike="noStrike" sz="1200" u="none">
                <a:solidFill>
                  <a:srgbClr val="FFFFFF"/>
                </a:solidFill>
                <a:latin typeface="Calibri"/>
              </a:rPr>
              <a:t>beacita 120mg capsules hard orlistat</a:t>
            </a:r>
            <a:br/>
            <a:r>
              <a:rPr b="false" i="false" strike="noStrike" sz="1200" u="none">
                <a:solidFill>
                  <a:srgbClr val="FFFFFF"/>
                </a:solidFill>
                <a:latin typeface="Calibri"/>
              </a:rPr>
              <a:t>what is orlistat 60</a:t>
            </a:r>
            <a:br/>
            <a:r>
              <a:rPr b="false" i="false" strike="noStrike" sz="1200" u="none">
                <a:solidFill>
                  <a:srgbClr val="FFFFFF"/>
                </a:solidFill>
                <a:latin typeface="Calibri"/>
              </a:rPr>
              <a:t>Women need 2 negative pregnancy tests before isotretinoin can be prescribed.</a:t>
            </a:r>
            <a:br/>
            <a:r>
              <a:rPr b="false" i="false" strike="noStrike" sz="1200" u="none">
                <a:solidFill>
                  <a:srgbClr val="FFFFFF"/>
                </a:solidFill>
                <a:latin typeface="Calibri"/>
              </a:rPr>
              <a:t>orlistat no prescription needed</a:t>
            </a:r>
            <a:br/>
            <a:r>
              <a:rPr b="false" i="false" strike="noStrike" sz="1200" u="none">
                <a:solidFill>
                  <a:srgbClr val="FFFFFF"/>
                </a:solidFill>
                <a:latin typeface="Calibri"/>
              </a:rPr>
              <a:t>For your dependable cuckoo wall clock enthusiast  \ 2013��,there remains one method to build a absolutely distinctive cuckoo clock to yourself</a:t>
            </a:r>
            <a:br/>
            <a:r>
              <a:rPr b="false" i="false" strike="noStrike" sz="1200" u="none">
                <a:solidFill>
                  <a:srgbClr val="FFFFFF"/>
                </a:solidFill>
                <a:latin typeface="Calibri"/>
              </a:rPr>
              <a:t>xenical orlistat australia</a:t>
            </a:r>
            <a:br/>
            <a:r>
              <a:rPr b="false" i="false" strike="noStrike" sz="1200" u="none">
                <a:solidFill>
                  <a:srgbClr val="FFFFFF"/>
                </a:solidFill>
                <a:latin typeface="Calibri"/>
              </a:rPr>
              <a:t>Reviews and user experience are available online for buyers who do not know Differin cream</a:t>
            </a:r>
            <a:br/>
            <a:r>
              <a:rPr b="false" i="false" strike="noStrike" sz="1200" u="none">
                <a:solidFill>
                  <a:srgbClr val="FFFFFF"/>
                </a:solidFill>
                <a:latin typeface="Calibri"/>
              </a:rPr>
              <a:t>where can i purchase orlistat</a:t>
            </a:r>
            <a:br/>
            <a:r>
              <a:rPr b="false" i="false" strike="noStrike" sz="1200" u="none">
                <a:solidFill>
                  <a:srgbClr val="FFFFFF"/>
                </a:solidFill>
                <a:latin typeface="Calibri"/>
              </a:rPr>
              <a:t>orlistat canada pharmacy</a:t>
            </a:r>
            <a:br/>
            <a:r>
              <a:rPr b="false" i="false" strike="noStrike" sz="1200" u="none">
                <a:solidFill>
                  <a:srgbClr val="FFFFFF"/>
                </a:solidFill>
                <a:latin typeface="Calibri"/>
              </a:rPr>
              <a:t>orlistat generico precio chile</a:t>
            </a:r>
            <a:br/>
            <a:r>
              <a:rPr b="false" i="false" strike="noStrike" sz="1200" u="none">
                <a:solidFill>
                  <a:srgbClr val="FFFFFF"/>
                </a:solidFill>
                <a:latin typeface="Calibri"/>
              </a:rPr>
              <a:t>where to buy orlistat 120mg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60 mg price in india</a:t>
            </a:r>
            <a:br/>
            <a:r>
              <a:rPr b="false" i="false" strike="noStrike" sz="1200" u="none">
                <a:solidFill>
                  <a:srgbClr val="FFFFFF"/>
                </a:solidFill>
                <a:latin typeface="Calibri"/>
              </a:rPr>
              <a:t>Visual symptoms such as blurring, double vision, or seeing spots occur in 1 to 2 percent of women, and usually resolve when treatment stops.</a:t>
            </a:r>
            <a:br/>
            <a:r>
              <a:rPr b="false" i="false" strike="noStrike" sz="1200" u="none">
                <a:solidFill>
                  <a:srgbClr val="FFFFFF"/>
                </a:solidFill>
                <a:latin typeface="Calibri"/>
              </a:rPr>
              <a:t>orlistat generic</a:t>
            </a:r>
            <a:br/>
            <a:r>
              <a:rPr b="false" i="false" strike="noStrike" sz="1200" u="none">
                <a:solidFill>
                  <a:srgbClr val="FFFFFF"/>
                </a:solidFill>
                <a:latin typeface="Calibri"/>
              </a:rPr>
              <a:t>pharex orlistat price philippines</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costo de xenical orlistat</a:t>
            </a:r>
            <a:br/>
            <a:r>
              <a:rPr b="false" i="false" strike="noStrike" sz="1200" u="none">
                <a:solidFill>
                  <a:srgbClr val="FFFFFF"/>
                </a:solidFill>
                <a:latin typeface="Calibri"/>
              </a:rPr>
              <a:t>disgrasil 120 mg orlistat</a:t>
            </a:r>
            <a:br/>
            <a:r>
              <a:rPr b="false" i="false" strike="noStrike" sz="1200" u="none">
                <a:solidFill>
                  <a:srgbClr val="FFFFFF"/>
                </a:solidFill>
                <a:latin typeface="Calibri"/>
              </a:rPr>
              <a:t>orlistat cost uk</a:t>
            </a:r>
            <a:br/>
            <a:r>
              <a:rPr b="false" i="false" strike="noStrike" sz="1200" u="none">
                <a:solidFill>
                  <a:srgbClr val="FFFFFF"/>
                </a:solidFill>
                <a:latin typeface="Calibri"/>
              </a:rPr>
              <a:t>orlistat online</a:t>
            </a:r>
            <a:br/>
            <a:r>
              <a:rPr b="false" i="false" strike="noStrike" sz="1200" u="none">
                <a:solidFill>
                  <a:srgbClr val="FFFFFF"/>
                </a:solidFill>
                <a:latin typeface="Calibri"/>
              </a:rPr>
              <a:t>Thegoal of any undertaking is success</a:t>
            </a:r>
            <a:br/>
            <a:r>
              <a:rPr b="false" i="false" strike="noStrike" sz="1200" u="none">
                <a:solidFill>
                  <a:srgbClr val="FFFFFF"/>
                </a:solidFill>
                <a:latin typeface="Calibri"/>
              </a:rPr>
              <a:t>orlistat tablets</a:t>
            </a:r>
            <a:br/>
            <a:r>
              <a:rPr b="false" i="false" strike="noStrike" sz="1200" u="none">
                <a:solidFill>
                  <a:srgbClr val="FFFFFF"/>
                </a:solidFill>
                <a:latin typeface="Calibri"/>
              </a:rPr>
              <a:t>cost xenical orlistat</a:t>
            </a:r>
            <a:br/>
            <a:r>
              <a:rPr b="false" i="false" strike="noStrike" sz="1200" u="none">
                <a:solidFill>
                  <a:srgbClr val="FFFFFF"/>
                </a:solidFill>
                <a:latin typeface="Calibri"/>
              </a:rPr>
              <a:t>otc orlistat 60mg</a:t>
            </a:r>
            <a:br/>
            <a:r>
              <a:rPr b="false" i="false" strike="noStrike" sz="1200" u="none">
                <a:solidFill>
                  <a:srgbClr val="FFFFFF"/>
                </a:solidFill>
                <a:latin typeface="Calibri"/>
              </a:rPr>
              <a:t>orlistat capsules 120 mg</a:t>
            </a:r>
            <a:br/>
            <a:r>
              <a:rPr b="false" i="false" strike="noStrike" sz="1200" u="none">
                <a:solidFill>
                  <a:srgbClr val="FFFFFF"/>
                </a:solidFill>
                <a:latin typeface="Calibri"/>
              </a:rPr>
              <a:t>Although I was hungry food had limited appeal, however I made myself eat something but didn&amp;#39;t get the usual enjoyment that I do from food</a:t>
            </a:r>
            <a:br/>
            <a:r>
              <a:rPr b="false" i="false" strike="noStrike" sz="1200" u="none">
                <a:solidFill>
                  <a:srgbClr val="FFFFFF"/>
                </a:solidFill>
                <a:latin typeface="Calibri"/>
              </a:rPr>
              <a:t>fda orlistat</a:t>
            </a:r>
            <a:br/>
            <a:r>
              <a:rPr b="false" i="false" strike="noStrike" sz="1200" u="none">
                <a:solidFill>
                  <a:srgbClr val="FFFFFF"/>
                </a:solidFill>
                <a:latin typeface="Calibri"/>
              </a:rPr>
              <a:t>price of orlistat api</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fda pregnancy category</a:t>
            </a:r>
            <a:br/>
            <a:r>
              <a:rPr b="false" i="false" strike="noStrike" sz="1200" u="none">
                <a:solidFill>
                  <a:srgbClr val="FFFFFF"/>
                </a:solidFill>
                <a:latin typeface="Calibri"/>
              </a:rPr>
              <a:t>xenical orlistat 120 mg price</a:t>
            </a:r>
            <a:br/>
            <a:r>
              <a:rPr b="false" i="false" strike="noStrike" sz="1200" u="none">
                <a:solidFill>
                  <a:srgbClr val="FFFFFF"/>
                </a:solidFill>
                <a:latin typeface="Calibri"/>
              </a:rPr>
              <a:t>fda orlistat cancer</a:t>
            </a:r>
            <a:br/>
            <a:r>
              <a:rPr b="false" i="false" strike="noStrike" sz="1200" u="none">
                <a:solidFill>
                  <a:srgbClr val="FFFFFF"/>
                </a:solidFill>
                <a:latin typeface="Calibri"/>
              </a:rPr>
              <a:t>what is orlistat 60 used for</a:t>
            </a:r>
            <a:br/>
            <a:r>
              <a:rPr b="false" i="false" strike="noStrike" sz="1200" u="none">
                <a:solidFill>
                  <a:srgbClr val="FFFFFF"/>
                </a:solidFill>
                <a:latin typeface="Calibri"/>
              </a:rPr>
              <a:t>orlistat fda guidance</a:t>
            </a:r>
            <a:br/>
            <a:r>
              <a:rPr b="false" i="false" strike="noStrike" sz="1200" u="none">
                <a:solidFill>
                  <a:srgbClr val="FFFFFF"/>
                </a:solidFill>
                <a:latin typeface="Calibri"/>
              </a:rPr>
              <a:t>orlistat 120 mg price in india</a:t>
            </a:r>
            <a:br/>
            <a:r>
              <a:rPr b="false" i="false" strike="noStrike" sz="1200" u="none">
                <a:solidFill>
                  <a:srgbClr val="FFFFFF"/>
                </a:solidFill>
                <a:latin typeface="Calibri"/>
              </a:rPr>
              <a:t>Im Folgenden sind die hufigsten Nebenwirkungen aufgefhrt:</a:t>
            </a:r>
            <a:br/>
            <a:r>
              <a:rPr b="false" i="false" strike="noStrike" sz="1200" u="none">
                <a:solidFill>
                  <a:srgbClr val="FFFFFF"/>
                </a:solidFill>
                <a:latin typeface="Calibri"/>
              </a:rPr>
              <a:t>order orlistat cheap</a:t>
            </a:r>
            <a:br/>
            <a:r>
              <a:rPr b="false" i="false" strike="noStrike" sz="1200" u="none">
                <a:solidFill>
                  <a:srgbClr val="FFFFFF"/>
                </a:solidFill>
                <a:latin typeface="Calibri"/>
              </a:rPr>
              <a:t>Rare: enteritis, eructation, esophagospasm, gastritis, hemorrhoids, intestinal obstruction, rectal hemorrhage, tooth caries.</a:t>
            </a:r>
            <a:br/>
            <a:r>
              <a:rPr b="false" i="false" strike="noStrike" sz="1200" u="none">
                <a:solidFill>
                  <a:srgbClr val="FFFFFF"/>
                </a:solidFill>
                <a:latin typeface="Calibri"/>
              </a:rPr>
              <a:t>xenical orlistat 120 mg buy online</a:t>
            </a:r>
            <a:br/>
            <a:r>
              <a:rPr b="false" i="false" strike="noStrike" sz="1200" u="none">
                <a:solidFill>
                  <a:srgbClr val="FFFFFF"/>
                </a:solidFill>
                <a:latin typeface="Calibri"/>
              </a:rPr>
              <a:t>It is advised that one 10mg Staxyn pill is taken a day, so there cannot be too much of it in the system and risk heart problems</a:t>
            </a:r>
            <a:br/>
            <a:r>
              <a:rPr b="false" i="false" strike="noStrike" sz="1200" u="none">
                <a:solidFill>
                  <a:srgbClr val="FFFFFF"/>
                </a:solidFill>
                <a:latin typeface="Calibri"/>
              </a:rPr>
              <a:t>order orlistat online uk</a:t>
            </a:r>
            <a:br/>
            <a:r>
              <a:rPr b="false" i="false" strike="noStrike" sz="1200" u="none">
                <a:solidFill>
                  <a:srgbClr val="FFFFFF"/>
                </a:solidFill>
                <a:latin typeface="Calibri"/>
              </a:rPr>
              <a:t>cheap orlistat tablets</a:t>
            </a:r>
            <a:br/>
            <a:r>
              <a:rPr b="false" i="false" strike="noStrike" sz="1200" u="none">
                <a:solidFill>
                  <a:srgbClr val="FFFFFF"/>
                </a:solidFill>
                <a:latin typeface="Calibri"/>
              </a:rPr>
              <a:t>cheapest xenical (orlistat)</a:t>
            </a:r>
            <a:br/>
            <a:r>
              <a:rPr b="false" i="false" strike="noStrike" sz="1200" u="none">
                <a:solidFill>
                  <a:srgbClr val="FFFFFF"/>
                </a:solidFill>
                <a:latin typeface="Calibri"/>
              </a:rPr>
              <a:t>orlistat generico efectos secundarios</a:t>
            </a:r>
            <a:br/>
            <a:r>
              <a:rPr b="false" i="false" strike="noStrike" sz="1200" u="none">
                <a:solidFill>
                  <a:srgbClr val="FFFFFF"/>
                </a:solidFill>
                <a:latin typeface="Calibri"/>
              </a:rPr>
              <a:t>Any other meds I take in the middle of the day so they don&amp;#39;t interefere</a:t>
            </a:r>
            <a:br/>
            <a:r>
              <a:rPr b="false" i="false" strike="noStrike" sz="1200" u="none">
                <a:solidFill>
                  <a:srgbClr val="FFFFFF"/>
                </a:solidFill>
                <a:latin typeface="Calibri"/>
              </a:rPr>
              <a:t>xenical orlistat 120mg reviews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Went back to the 'normal' me within a week.</a:t>
            </a:r>
            <a:br/>
            <a:r>
              <a:rPr b="false" i="false" strike="noStrike" sz="1200" u="none">
                <a:solidFill>
                  <a:srgbClr val="FFFFFF"/>
                </a:solidFill>
                <a:latin typeface="Calibri"/>
              </a:rPr>
              <a:t>cheapest orlistat online</a:t>
            </a:r>
            <a:br/>
            <a:r>
              <a:rPr b="false" i="false" strike="noStrike" sz="1200" u="none">
                <a:solidFill>
                  <a:srgbClr val="FFFFFF"/>
                </a:solidFill>
                <a:latin typeface="Calibri"/>
              </a:rPr>
              <a:t>cheapest orlistat for sale</a:t>
            </a:r>
            <a:br/>
            <a:r>
              <a:rPr b="false" i="false" strike="noStrike" sz="1200" u="none">
                <a:solidFill>
                  <a:srgbClr val="FFFFFF"/>
                </a:solidFill>
                <a:latin typeface="Calibri"/>
              </a:rPr>
              <a:t>prices orlistat 120mg caps</a:t>
            </a:r>
            <a:br/>
            <a:r>
              <a:rPr b="false" i="false" strike="noStrike" sz="1200" u="none">
                <a:solidFill>
                  <a:srgbClr val="FFFFFF"/>
                </a:solidFill>
                <a:latin typeface="Calibri"/>
              </a:rPr>
              <a:t>My doctors never liked that but I did find a naturopathic understanding doctor and he is putting me on both t3 and t4 cause he told me my t3 was too low</a:t>
            </a:r>
            <a:br/>
            <a:r>
              <a:rPr b="false" i="false" strike="noStrike" sz="1200" u="none">
                <a:solidFill>
                  <a:srgbClr val="FFFFFF"/>
                </a:solidFill>
                <a:latin typeface="Calibri"/>
              </a:rPr>
              <a:t>buy orlistat xenical sibutramine meridia</a:t>
            </a:r>
            <a:br/>
            <a:r>
              <a:rPr b="false" i="false" strike="noStrike" sz="1200" u="none">
                <a:solidFill>
                  <a:srgbClr val="FFFFFF"/>
                </a:solidFill>
                <a:latin typeface="Calibri"/>
              </a:rPr>
              <a:t>costo de orlistat en colombia</a:t>
            </a:r>
            <a:br/>
            <a:r>
              <a:rPr b="false" i="false" strike="noStrike" sz="1200" u="none">
                <a:solidFill>
                  <a:srgbClr val="FFFFFF"/>
                </a:solidFill>
                <a:latin typeface="Calibri"/>
              </a:rPr>
              <a:t>If I was high I wouldn't have typed all that so sorry if I offended anyone.</a:t>
            </a:r>
            <a:br/>
            <a:r>
              <a:rPr b="false" i="false" strike="noStrike" sz="1200" u="none">
                <a:solidFill>
                  <a:srgbClr val="FFFFFF"/>
                </a:solidFill>
                <a:latin typeface="Calibri"/>
              </a:rPr>
              <a:t>orlistat availability uk july 2012</a:t>
            </a:r>
            <a:br/>
            <a:r>
              <a:rPr b="false" i="false" strike="noStrike" sz="1200" u="none">
                <a:solidFill>
                  <a:srgbClr val="FFFFFF"/>
                </a:solidFill>
                <a:latin typeface="Calibri"/>
              </a:rPr>
              <a:t>Or at the very least you don&amp;#39;t live in the deep south like me.</a:t>
            </a:r>
            <a:br/>
            <a:r>
              <a:rPr b="false" i="false" strike="noStrike" sz="1200" u="none">
                <a:solidFill>
                  <a:srgbClr val="FFFFFF"/>
                </a:solidFill>
                <a:latin typeface="Calibri"/>
              </a:rPr>
              <a:t>can you buy orlistat over the counter in australia</a:t>
            </a:r>
            <a:br/>
            <a:r>
              <a:rPr b="false" i="false" strike="noStrike" sz="1200" u="none">
                <a:solidFill>
                  <a:srgbClr val="FFFFFF"/>
                </a:solidFill>
                <a:latin typeface="Calibri"/>
              </a:rPr>
              <a:t>Our management does not support us, our Medical Director does not want to step on another physician&amp;#39;s toes or usurp their authority</a:t>
            </a:r>
            <a:br/>
            <a:r>
              <a:rPr b="false" i="false" strike="noStrike" sz="1200" u="none">
                <a:solidFill>
                  <a:srgbClr val="FFFFFF"/>
                </a:solidFill>
                <a:latin typeface="Calibri"/>
              </a:rPr>
              <a:t>orlistat cheap uk</a:t>
            </a:r>
            <a:br/>
            <a:r>
              <a:rPr b="false" i="false" strike="noStrike" sz="1200" u="none">
                <a:solidFill>
                  <a:srgbClr val="FFFFFF"/>
                </a:solidFill>
                <a:latin typeface="Calibri"/>
              </a:rPr>
              <a:t>orlistat cheap online</a:t>
            </a:r>
            <a:br/>
            <a:r>
              <a:rPr b="false" i="false" strike="noStrike" sz="1200" u="none">
                <a:solidFill>
                  <a:srgbClr val="FFFFFF"/>
                </a:solidFill>
                <a:latin typeface="Calibri"/>
              </a:rPr>
              <a:t>orlistat otc</a:t>
            </a:r>
            <a:br/>
            <a:r>
              <a:rPr b="false" i="false" strike="noStrike" sz="1200" u="none">
                <a:solidFill>
                  <a:srgbClr val="FFFFFF"/>
                </a:solidFill>
                <a:latin typeface="Calibri"/>
              </a:rPr>
              <a:t>orlistat cost australia</a:t>
            </a:r>
            <a:br/>
            <a:r>
              <a:rPr b="false" i="false" strike="noStrike" sz="1200" u="none">
                <a:solidFill>
                  <a:srgbClr val="FFFFFF"/>
                </a:solidFill>
                <a:latin typeface="Calibri"/>
              </a:rPr>
              <a:t>orlistat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costo de orlistat en farmacias guadalajara</a:t>
            </a:r>
            <a:br/>
            <a:r>
              <a:rPr b="false" i="false" strike="noStrike" sz="1200" u="none">
                <a:solidFill>
                  <a:srgbClr val="FFFFFF"/>
                </a:solidFill>
                <a:latin typeface="Calibri"/>
              </a:rPr>
              <a:t>phenothiazine derivatives, pimozide, haloperidol), tricyclic antidepressants, certain antimicrobial agents (e.g</a:t>
            </a:r>
            <a:br/>
            <a:r>
              <a:rPr b="false" i="false" strike="noStrike" sz="1200" u="none">
                <a:solidFill>
                  <a:srgbClr val="FFFFFF"/>
                </a:solidFill>
                <a:latin typeface="Calibri"/>
              </a:rPr>
              <a:t>where to buy orlistat in canada</a:t>
            </a:r>
            <a:br/>
            <a:r>
              <a:rPr b="false" i="false" strike="noStrike" sz="1200" u="none">
                <a:solidFill>
                  <a:srgbClr val="FFFFFF"/>
                </a:solidFill>
                <a:latin typeface="Calibri"/>
              </a:rPr>
              <a:t>where to buy orlistat capsules</a:t>
            </a:r>
            <a:br/>
            <a:r>
              <a:rPr b="false" i="false" strike="noStrike" sz="1200" u="none">
                <a:solidFill>
                  <a:srgbClr val="FFFFFF"/>
                </a:solidFill>
                <a:latin typeface="Calibri"/>
              </a:rPr>
              <a:t>Keratolytic therapy was applied on the days when permethrin was not used, and patients were treated with up to three doses of 200micrograms per kilogram oral ivermectin at 14-day intervals</a:t>
            </a:r>
            <a:br/>
            <a:r>
              <a:rPr b="false" i="false" strike="noStrike" sz="1200" u="none">
                <a:solidFill>
                  <a:srgbClr val="FFFFFF"/>
                </a:solidFill>
                <a:latin typeface="Calibri"/>
              </a:rPr>
              <a:t>xenical orlistat 120 mg price in india</a:t>
            </a:r>
            <a:br/>
            <a:r>
              <a:rPr b="false" i="false" strike="noStrike" sz="1200" u="none">
                <a:solidFill>
                  <a:srgbClr val="FFFFFF"/>
                </a:solidFill>
                <a:latin typeface="Calibri"/>
              </a:rPr>
              <a:t>orlistat 120mg reviews</a:t>
            </a:r>
            <a:br/>
            <a:r>
              <a:rPr b="false" i="false" strike="noStrike" sz="1200" u="none">
                <a:solidFill>
                  <a:srgbClr val="FFFFFF"/>
                </a:solidFill>
                <a:latin typeface="Calibri"/>
              </a:rPr>
              <a:t>roche orlistat uk shortage</a:t>
            </a:r>
            <a:br/>
            <a:r>
              <a:rPr b="false" i="false" strike="noStrike" sz="1200" u="none">
                <a:solidFill>
                  <a:srgbClr val="FFFFFF"/>
                </a:solidFill>
                <a:latin typeface="Calibri"/>
              </a:rPr>
              <a:t>orlistat generico precio argentina</a:t>
            </a:r>
            <a:br/>
            <a:r>
              <a:rPr b="false" i="false" strike="noStrike" sz="1200" u="none">
                <a:solidFill>
                  <a:srgbClr val="FFFFFF"/>
                </a:solidFill>
                <a:latin typeface="Calibri"/>
              </a:rPr>
              <a:t>price of orlistat in pakistan</a:t>
            </a:r>
            <a:br/>
            <a:r>
              <a:rPr b="false" i="false" strike="noStrike" sz="1200" u="none">
                <a:solidFill>
                  <a:srgbClr val="FFFFFF"/>
                </a:solidFill>
                <a:latin typeface="Calibri"/>
              </a:rPr>
              <a:t>buy orlistat 120mg</a:t>
            </a:r>
            <a:br/>
            <a:r>
              <a:rPr b="false" i="false" strike="noStrike" sz="1200" u="none">
                <a:solidFill>
                  <a:srgbClr val="FFFFFF"/>
                </a:solidFill>
                <a:latin typeface="Calibri"/>
              </a:rPr>
              <a:t>It comes and goes and sometimes feels like pins and needles</a:t>
            </a:r>
            <a:br/>
            <a:r>
              <a:rPr b="false" i="false" strike="noStrike" sz="1200" u="none">
                <a:solidFill>
                  <a:srgbClr val="FFFFFF"/>
                </a:solidFill>
                <a:latin typeface="Calibri"/>
              </a:rPr>
              <a:t>comprar xenical (orlistat). online</a:t>
            </a:r>
            <a:br/>
            <a:r>
              <a:rPr b="false" i="false" strike="noStrike" sz="1200" u="none">
                <a:solidFill>
                  <a:srgbClr val="FFFFFF"/>
                </a:solidFill>
                <a:latin typeface="Calibri"/>
              </a:rPr>
              <a:t>what kind of pill is orlistat 60</a:t>
            </a:r>
            <a:br/>
            <a:r>
              <a:rPr b="false" i="false" strike="noStrike" sz="1200" u="none">
                <a:solidFill>
                  <a:srgbClr val="FFFFFF"/>
                </a:solidFill>
                <a:latin typeface="Calibri"/>
              </a:rPr>
              <a:t>I had an initial outbreak of genital herpes at age 50 after 28 yrs</a:t>
            </a:r>
            <a:br/>
            <a:r>
              <a:rPr b="false" i="false" strike="noStrike" sz="1200" u="none">
                <a:solidFill>
                  <a:srgbClr val="FFFFFF"/>
                </a:solidFill>
                <a:latin typeface="Calibri"/>
              </a:rPr>
              <a:t>orlistat 120 mg xenical</a:t>
            </a:r>
            <a:br/>
            <a:r>
              <a:rPr b="false" i="false" strike="noStrike" sz="1200" u="none">
                <a:solidFill>
                  <a:srgbClr val="FFFFFF"/>
                </a:solidFill>
                <a:latin typeface="Calibri"/>
              </a:rPr>
              <a:t>orlistat purchase online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orlistat 60 mg bula</a:t>
            </a:r>
            <a:br/>
            <a:r>
              <a:rPr b="false" i="false" strike="noStrike" sz="1200" u="none">
                <a:solidFill>
                  <a:srgbClr val="FFFFFF"/>
                </a:solidFill>
                <a:latin typeface="Calibri"/>
              </a:rPr>
              <a:t>orlistat price boots</a:t>
            </a:r>
            <a:br/>
            <a:r>
              <a:rPr b="false" i="false" strike="noStrike" sz="1200" u="none">
                <a:solidFill>
                  <a:srgbClr val="FFFFFF"/>
                </a:solidFill>
                <a:latin typeface="Calibri"/>
              </a:rPr>
              <a:t>price of orlistat xenical</a:t>
            </a:r>
            <a:br/>
            <a:r>
              <a:rPr b="false" i="false" strike="noStrike" sz="1200" u="none">
                <a:solidFill>
                  <a:srgbClr val="FFFFFF"/>
                </a:solidFill>
                <a:latin typeface="Calibri"/>
              </a:rPr>
              <a:t>buy orlistat 120mg online uk</a:t>
            </a:r>
            <a:br/>
            <a:r>
              <a:rPr b="false" i="false" strike="noStrike" sz="1200" u="none">
                <a:solidFill>
                  <a:srgbClr val="FFFFFF"/>
                </a:solidFill>
                <a:latin typeface="Calibri"/>
              </a:rPr>
              <a:t>buy orlistat capsules</a:t>
            </a:r>
            <a:br/>
            <a:r>
              <a:rPr b="false" i="false" strike="noStrike" sz="1200" u="none">
                <a:solidFill>
                  <a:srgbClr val="FFFFFF"/>
                </a:solidFill>
                <a:latin typeface="Calibri"/>
              </a:rPr>
              <a:t>Also, what happens if one of those eggs splits then I could end up with triplets or four even</a:t>
            </a:r>
            <a:br/>
            <a:r>
              <a:rPr b="false" i="false" strike="noStrike" sz="1200" u="none">
                <a:solidFill>
                  <a:srgbClr val="FFFFFF"/>
                </a:solidFill>
                <a:latin typeface="Calibri"/>
              </a:rPr>
              <a:t>orlistat generic alternatives</a:t>
            </a:r>
            <a:br/>
            <a:r>
              <a:rPr b="false" i="false" strike="noStrike" sz="1200" u="none">
                <a:solidFill>
                  <a:srgbClr val="FFFFFF"/>
                </a:solidFill>
                <a:latin typeface="Calibri"/>
              </a:rPr>
              <a:t>donde puedo comprar orlistat generico</a:t>
            </a:r>
            <a:br/>
            <a:r>
              <a:rPr b="false" i="false" strike="noStrike" sz="1200" u="none">
                <a:solidFill>
                  <a:srgbClr val="FFFFFF"/>
                </a:solidFill>
                <a:latin typeface="Calibri"/>
              </a:rPr>
              <a:t>Its basically a window into the Amazon ecosystem</a:t>
            </a:r>
            <a:br/>
            <a:r>
              <a:rPr b="false" i="false" strike="noStrike" sz="1200" u="none">
                <a:solidFill>
                  <a:srgbClr val="FFFFFF"/>
                </a:solidFill>
                <a:latin typeface="Calibri"/>
              </a:rPr>
              <a:t>para sirve disgrasil orlistat 120 mg</a:t>
            </a:r>
            <a:br/>
            <a:r>
              <a:rPr b="false" i="false" strike="noStrike" sz="1200" u="none">
                <a:solidFill>
                  <a:srgbClr val="FFFFFF"/>
                </a:solidFill>
                <a:latin typeface="Calibri"/>
              </a:rPr>
              <a:t>cost of orlistat at walmart</a:t>
            </a:r>
            <a:br/>
            <a:r>
              <a:rPr b="false" i="false" strike="noStrike" sz="1200" u="none">
                <a:solidFill>
                  <a:srgbClr val="FFFFFF"/>
                </a:solidFill>
                <a:latin typeface="Calibri"/>
              </a:rPr>
              <a:t>orlistat australia pbs</a:t>
            </a:r>
            <a:br/>
            <a:r>
              <a:rPr b="false" i="false" strike="noStrike" sz="1200" u="none">
                <a:solidFill>
                  <a:srgbClr val="FFFFFF"/>
                </a:solidFill>
                <a:latin typeface="Calibri"/>
              </a:rPr>
              <a:t>much does orlistat cost</a:t>
            </a:r>
            <a:br/>
            <a:r>
              <a:rPr b="false" i="false" strike="noStrike" sz="1200" u="none">
                <a:solidFill>
                  <a:srgbClr val="FFFFFF"/>
                </a:solidFill>
                <a:latin typeface="Calibri"/>
              </a:rPr>
              <a:t>can i buy orlistat over the counter</a:t>
            </a:r>
            <a:br/>
            <a:r>
              <a:rPr b="false" i="false" strike="noStrike" sz="1200" u="none">
                <a:solidFill>
                  <a:srgbClr val="FFFFFF"/>
                </a:solidFill>
                <a:latin typeface="Calibri"/>
              </a:rPr>
              <a:t>buy orlistat 60mg</a:t>
            </a:r>
            <a:br/>
            <a:r>
              <a:rPr b="false" i="false" strike="noStrike" sz="1200" u="none">
                <a:solidFill>
                  <a:srgbClr val="FFFFFF"/>
                </a:solidFill>
                <a:latin typeface="Calibri"/>
              </a:rPr>
              <a:t>price xenical orlistat 120mg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orlistat over the counter</a:t>
            </a:r>
            <a:br/>
            <a:r>
              <a:rPr b="false" i="false" strike="noStrike" sz="1200" u="none">
                <a:solidFill>
                  <a:srgbClr val="FFFFFF"/>
                </a:solidFill>
                <a:latin typeface="Calibri"/>
              </a:rPr>
              <a:t>Ein Andocken dieser fhrt oftmals zur gefrchteten Gynkomastie, also einem Anschwellen der Brustdrsen</a:t>
            </a:r>
            <a:br/>
            <a:r>
              <a:rPr b="false" i="false" strike="noStrike" sz="1200" u="none">
                <a:solidFill>
                  <a:srgbClr val="FFFFFF"/>
                </a:solidFill>
                <a:latin typeface="Calibri"/>
              </a:rPr>
              <a:t>orlistat capsules 120mg</a:t>
            </a:r>
            <a:br/>
            <a:r>
              <a:rPr b="false" i="false" strike="noStrike" sz="1200" u="none">
                <a:solidFill>
                  <a:srgbClr val="FFFFFF"/>
                </a:solidFill>
                <a:latin typeface="Calibri"/>
              </a:rPr>
              <a:t>orlistat prescription guidelines</a:t>
            </a:r>
            <a:br/>
            <a:r>
              <a:rPr b="false" i="false" strike="noStrike" sz="1200" u="none">
                <a:solidFill>
                  <a:srgbClr val="FFFFFF"/>
                </a:solidFill>
                <a:latin typeface="Calibri"/>
              </a:rPr>
              <a:t>Serms such Nolva do not catch or prevent conversion it merely blocks the converted estrogen from reaching your receptors but not all of them, so some actually sneak through</a:t>
            </a:r>
            <a:br/>
            <a:r>
              <a:rPr b="false" i="false" strike="noStrike" sz="1200" u="none">
                <a:solidFill>
                  <a:srgbClr val="FFFFFF"/>
                </a:solidFill>
                <a:latin typeface="Calibri"/>
              </a:rPr>
              <a:t>xenical orlistat buy online usa</a:t>
            </a:r>
            <a:br/>
            <a:r>
              <a:rPr b="false" i="false" strike="noStrike" sz="1200" u="none">
                <a:solidFill>
                  <a:srgbClr val="FFFFFF"/>
                </a:solidFill>
                <a:latin typeface="Calibri"/>
              </a:rPr>
              <a:t>cheap orlistat online uk</a:t>
            </a:r>
            <a:br/>
            <a:r>
              <a:rPr b="false" i="false" strike="noStrike" sz="1200" u="none">
                <a:solidFill>
                  <a:srgbClr val="FFFFFF"/>
                </a:solidFill>
                <a:latin typeface="Calibri"/>
              </a:rPr>
              <a:t>xenical (orlistat) 120 mg capsules</a:t>
            </a:r>
            <a:br/>
            <a:r>
              <a:rPr b="false" i="false" strike="noStrike" sz="1200" u="none">
                <a:solidFill>
                  <a:srgbClr val="FFFFFF"/>
                </a:solidFill>
                <a:latin typeface="Calibri"/>
              </a:rPr>
              <a:t>orlistat fda bioequivalence</a:t>
            </a:r>
            <a:br/>
            <a:r>
              <a:rPr b="false" i="false" strike="noStrike" sz="1200" u="none">
                <a:solidFill>
                  <a:srgbClr val="FFFFFF"/>
                </a:solidFill>
                <a:latin typeface="Calibri"/>
              </a:rPr>
              <a:t>where can i buy orlistat in canada</a:t>
            </a:r>
            <a:br/>
            <a:r>
              <a:rPr b="false" i="false" strike="noStrike" sz="1200" u="none">
                <a:solidFill>
                  <a:srgbClr val="FFFFFF"/>
                </a:solidFill>
                <a:latin typeface="Calibri"/>
              </a:rPr>
              <a:t>orlistat uk boots</a:t>
            </a:r>
            <a:br/>
            <a:r>
              <a:rPr b="false" i="false" strike="noStrike" sz="1200" u="none">
                <a:solidFill>
                  <a:srgbClr val="FFFFFF"/>
                </a:solidFill>
                <a:latin typeface="Calibri"/>
              </a:rPr>
              <a:t>Really think before you have it done.</a:t>
            </a:r>
            <a:br/>
            <a:r>
              <a:rPr b="false" i="false" strike="noStrike" sz="1200" u="none">
                <a:solidFill>
                  <a:srgbClr val="FFFFFF"/>
                </a:solidFill>
                <a:latin typeface="Calibri"/>
              </a:rPr>
              <a:t>orlistat shortage uk may 2012</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orlistat generic australia</a:t>
            </a:r>
            <a:br/>
            <a:r>
              <a:rPr b="false" i="false" strike="noStrike" sz="1200" u="none">
                <a:solidFill>
                  <a:srgbClr val="FFFFFF"/>
                </a:solidFill>
                <a:latin typeface="Calibri"/>
              </a:rPr>
              <a:t>orlistat price philippines</a:t>
            </a:r>
            <a:br/>
            <a:r>
              <a:rPr b="false" i="false" strike="noStrike" sz="1200" u="none">
                <a:solidFill>
                  <a:srgbClr val="FFFFFF"/>
                </a:solidFill>
                <a:latin typeface="Calibri"/>
              </a:rPr>
              <a:t>Do not discard the auto-injector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orlistat</a:t>
            </a:r>
            <a:br/>
            <a:r>
              <a:rPr b="false" i="false" strike="noStrike" sz="1200" u="none">
                <a:solidFill>
                  <a:srgbClr val="FFFFFF"/>
                </a:solidFill>
                <a:latin typeface="Calibri"/>
              </a:rPr>
              <a:t>Thank you, I have just been searching for info about this topic for a long time and yours is the greatest I've discovered till now</a:t>
            </a:r>
            <a:br/>
            <a:r>
              <a:rPr b="false" i="false" strike="noStrike" sz="1200" u="none">
                <a:solidFill>
                  <a:srgbClr val="FFFFFF"/>
                </a:solidFill>
                <a:latin typeface="Calibri"/>
              </a:rPr>
              <a:t>orlistat 120mg</a:t>
            </a:r>
            <a:br/>
            <a:r>
              <a:rPr b="false" i="false" strike="noStrike" sz="1200" u="none">
                <a:solidFill>
                  <a:srgbClr val="FFFFFF"/>
                </a:solidFill>
                <a:latin typeface="Calibri"/>
              </a:rPr>
              <a:t>where to buy orlistat 60mg</a:t>
            </a:r>
            <a:br/>
            <a:r>
              <a:rPr b="false" i="false" strike="noStrike" sz="1200" u="none">
                <a:solidFill>
                  <a:srgbClr val="FFFFFF"/>
                </a:solidFill>
                <a:latin typeface="Calibri"/>
              </a:rPr>
              <a:t>orlistat price mercury drug</a:t>
            </a:r>
            <a:br/>
            <a:r>
              <a:rPr b="false" i="false" strike="noStrike" sz="1200" u="none">
                <a:solidFill>
                  <a:srgbClr val="FFFFFF"/>
                </a:solidFill>
                <a:latin typeface="Calibri"/>
              </a:rPr>
              <a:t>The side effects of NASSAs are similar to those of SSRIs, but they're thought to cause fewer sexual problems</a:t>
            </a:r>
            <a:br/>
            <a:r>
              <a:rPr b="false" i="false" strike="noStrike" sz="1200" u="none">
                <a:solidFill>
                  <a:srgbClr val="FFFFFF"/>
                </a:solidFill>
                <a:latin typeface="Calibri"/>
              </a:rPr>
              <a:t>verte 120 mg orlistat</a:t>
            </a:r>
            <a:br/>
            <a:r>
              <a:rPr b="false" i="false" strike="noStrike" sz="1200" u="none">
                <a:solidFill>
                  <a:srgbClr val="FFFFFF"/>
                </a:solidFill>
                <a:latin typeface="Calibri"/>
              </a:rPr>
              <a:t>orlistat 120 mg for sale</a:t>
            </a:r>
            <a:br/>
            <a:r>
              <a:rPr b="false" i="false" strike="noStrike" sz="1200" u="none">
                <a:solidFill>
                  <a:srgbClr val="FFFFFF"/>
                </a:solidFill>
                <a:latin typeface="Calibri"/>
              </a:rPr>
              <a:t>Ask your health care provider if Cardura may interact with other medicines that you take</a:t>
            </a:r>
            <a:br/>
            <a:r>
              <a:rPr b="false" i="false" strike="noStrike" sz="1200" u="none">
                <a:solidFill>
                  <a:srgbClr val="FFFFFF"/>
                </a:solidFill>
                <a:latin typeface="Calibri"/>
              </a:rPr>
              <a:t>buy orlistat online india</a:t>
            </a:r>
            <a:br/>
            <a:r>
              <a:rPr b="false" i="false" strike="noStrike" sz="1200" u="none">
                <a:solidFill>
                  <a:srgbClr val="FFFFFF"/>
                </a:solidFill>
                <a:latin typeface="Calibri"/>
              </a:rPr>
              <a:t>orlistat online pharmacy</a:t>
            </a:r>
            <a:br/>
            <a:r>
              <a:rPr b="false" i="false" strike="noStrike" sz="1200" u="none">
                <a:solidFill>
                  <a:srgbClr val="FFFFFF"/>
                </a:solidFill>
                <a:latin typeface="Calibri"/>
              </a:rPr>
              <a:t>orlistat generic philippines</a:t>
            </a:r>
            <a:br/>
            <a:r>
              <a:rPr b="false" i="false" strike="noStrike" sz="1200" u="none">
                <a:solidFill>
                  <a:srgbClr val="FFFFFF"/>
                </a:solidFill>
                <a:latin typeface="Calibri"/>
              </a:rPr>
              <a:t>what is orlistat made of</a:t>
            </a:r>
            <a:br/>
            <a:r>
              <a:rPr b="false" i="false" strike="noStrike" sz="1200" u="none">
                <a:solidFill>
                  <a:srgbClr val="FFFFFF"/>
                </a:solidFill>
                <a:latin typeface="Calibri"/>
              </a:rPr>
              <a:t>They said they found no reasons for thsi to happen.</a:t>
            </a:r>
            <a:br/>
            <a:r>
              <a:rPr b="false" i="false" strike="noStrike" sz="1200" u="none">
                <a:solidFill>
                  <a:srgbClr val="FFFFFF"/>
                </a:solidFill>
                <a:latin typeface="Calibri"/>
              </a:rPr>
              <a:t>orlistat availability uk may 2012</a:t>
            </a:r>
            <a:br/>
            <a:r>
              <a:rPr b="false" i="false" strike="noStrike" sz="1200" u="none">
                <a:solidFill>
                  <a:srgbClr val="FFFFFF"/>
                </a:solidFill>
                <a:latin typeface="Calibri"/>
              </a:rPr>
              <a:t>where to buy orlistat otc</a:t>
            </a:r>
            <a:br/>
            <a:r>
              <a:rPr b="false" i="false" strike="noStrike" sz="1200" u="none">
                <a:solidFill>
                  <a:srgbClr val="FFFFFF"/>
                </a:solidFill>
                <a:latin typeface="Calibri"/>
              </a:rPr>
              <a:t>costo del orlistat en colombia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order online australia</a:t>
            </a:r>
            <a:br/>
            <a:r>
              <a:rPr b="false" i="false" strike="noStrike" sz="1200" u="none">
                <a:solidFill>
                  <a:srgbClr val="FFFFFF"/>
                </a:solidFill>
                <a:latin typeface="Calibri"/>
              </a:rPr>
              <a:t>I think in the short run, it helped me cope with the many decisions and issues I had to deal with in the chaotic aftermath of her passing</a:t>
            </a:r>
            <a:br/>
            <a:r>
              <a:rPr b="false" i="false" strike="noStrike" sz="1200" u="none">
                <a:solidFill>
                  <a:srgbClr val="FFFFFF"/>
                </a:solidFill>
                <a:latin typeface="Calibri"/>
              </a:rPr>
              <a:t>xenical orlistat 120 mg roche</a:t>
            </a:r>
            <a:br/>
            <a:r>
              <a:rPr b="false" i="false" strike="noStrike" sz="1200" u="none">
                <a:solidFill>
                  <a:srgbClr val="FFFFFF"/>
                </a:solidFill>
                <a:latin typeface="Calibri"/>
              </a:rPr>
              <a:t>xenical orlistat buy online uk</a:t>
            </a:r>
            <a:br/>
            <a:r>
              <a:rPr b="false" i="false" strike="noStrike" sz="1200" u="none">
                <a:solidFill>
                  <a:srgbClr val="FFFFFF"/>
                </a:solidFill>
                <a:latin typeface="Calibri"/>
              </a:rPr>
              <a:t>Finasteride treats male pattern hair loss by blocking the body's production of a male hormone in the scalp that stops hair growth.</a:t>
            </a:r>
            <a:br/>
            <a:r>
              <a:rPr b="false" i="false" strike="noStrike" sz="1200" u="none">
                <a:solidFill>
                  <a:srgbClr val="FFFFFF"/>
                </a:solidFill>
                <a:latin typeface="Calibri"/>
              </a:rPr>
              <a:t>orlistat pricing</a:t>
            </a:r>
            <a:br/>
            <a:r>
              <a:rPr b="false" i="false" strike="noStrike" sz="1200" u="none">
                <a:solidFill>
                  <a:srgbClr val="FFFFFF"/>
                </a:solidFill>
                <a:latin typeface="Calibri"/>
              </a:rPr>
              <a:t>Cleveland Clinic School of Cytotechnology is welcoming students who embrace these ideals to engage in our one-year, hands-on education program.</a:t>
            </a:r>
            <a:br/>
            <a:r>
              <a:rPr b="false" i="false" strike="noStrike" sz="1200" u="none">
                <a:solidFill>
                  <a:srgbClr val="FFFFFF"/>
                </a:solidFill>
                <a:latin typeface="Calibri"/>
              </a:rPr>
              <a:t>buy orlistat 120mg uk</a:t>
            </a:r>
            <a:br/>
            <a:r>
              <a:rPr b="false" i="false" strike="noStrike" sz="1200" u="none">
                <a:solidFill>
                  <a:srgbClr val="FFFFFF"/>
                </a:solidFill>
                <a:latin typeface="Calibri"/>
              </a:rPr>
              <a:t>buy 120 mg orlistat</a:t>
            </a:r>
            <a:br/>
            <a:r>
              <a:rPr b="false" i="false" strike="noStrike" sz="1200" u="none">
                <a:solidFill>
                  <a:srgbClr val="FFFFFF"/>
                </a:solidFill>
                <a:latin typeface="Calibri"/>
              </a:rPr>
              <a:t>After two independent labs pulled coding and data related to these images</a:t>
            </a:r>
            <a:br/>
            <a:r>
              <a:rPr b="false" i="false" strike="noStrike" sz="1200" u="none">
                <a:solidFill>
                  <a:srgbClr val="FFFFFF"/>
                </a:solidFill>
                <a:latin typeface="Calibri"/>
              </a:rPr>
              <a:t>prescription orlistat</a:t>
            </a:r>
            <a:br/>
            <a:r>
              <a:rPr b="false" i="false" strike="noStrike" sz="1200" u="none">
                <a:solidFill>
                  <a:srgbClr val="FFFFFF"/>
                </a:solidFill>
                <a:latin typeface="Calibri"/>
              </a:rPr>
              <a:t>orlistat for sale uk</a:t>
            </a:r>
            <a:br/>
            <a:r>
              <a:rPr b="false" i="false" strike="noStrike" sz="1200" u="none">
                <a:solidFill>
                  <a:srgbClr val="FFFFFF"/>
                </a:solidFill>
                <a:latin typeface="Calibri"/>
              </a:rPr>
              <a:t>prescription orlistat cost</a:t>
            </a:r>
            <a:br/>
            <a:r>
              <a:rPr b="false" i="false" strike="noStrike" sz="1200" u="none">
                <a:solidFill>
                  <a:srgbClr val="FFFFFF"/>
                </a:solidFill>
                <a:latin typeface="Calibri"/>
              </a:rPr>
              <a:t>generic orlistat 60 mg</a:t>
            </a:r>
            <a:br/>
            <a:r>
              <a:rPr b="false" i="false" strike="noStrike" sz="1200" u="none">
                <a:solidFill>
                  <a:srgbClr val="FFFFFF"/>
                </a:solidFill>
                <a:latin typeface="Calibri"/>
              </a:rPr>
              <a:t>orlistat online cheap</a:t>
            </a:r>
            <a:br/>
            <a:r>
              <a:rPr b="false" i="false" strike="noStrike" sz="1200" u="none">
                <a:solidFill>
                  <a:srgbClr val="FFFFFF"/>
                </a:solidFill>
                <a:latin typeface="Calibri"/>
              </a:rPr>
              <a:t>where to buy orlistat in australia</a:t>
            </a:r>
            <a:br/>
            <a:r>
              <a:rPr b="false" i="false" strike="noStrike" sz="1200" u="none">
                <a:solidFill>
                  <a:srgbClr val="FFFFFF"/>
                </a:solidFill>
                <a:latin typeface="Calibri"/>
              </a:rPr>
              <a:t>where to buy xenical orlistat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(orlistat) 120mg capsules</a:t>
            </a:r>
            <a:br/>
            <a:r>
              <a:rPr b="false" i="false" strike="noStrike" sz="1200" u="none">
                <a:solidFill>
                  <a:srgbClr val="FFFFFF"/>
                </a:solidFill>
                <a:latin typeface="Calibri"/>
              </a:rPr>
              <a:t>orlistat slimming tablets reviews</a:t>
            </a:r>
            <a:br/>
            <a:r>
              <a:rPr b="false" i="false" strike="noStrike" sz="1200" u="none">
                <a:solidFill>
                  <a:srgbClr val="FFFFFF"/>
                </a:solidFill>
                <a:latin typeface="Calibri"/>
              </a:rPr>
              <a:t>I'm really trying this time round to keep a good check on me, physically and mentally</a:t>
            </a:r>
            <a:br/>
            <a:r>
              <a:rPr b="false" i="false" strike="noStrike" sz="1200" u="none">
                <a:solidFill>
                  <a:srgbClr val="FFFFFF"/>
                </a:solidFill>
                <a:latin typeface="Calibri"/>
              </a:rPr>
              <a:t>orlistat 120 mg no prescription</a:t>
            </a:r>
            <a:br/>
            <a:r>
              <a:rPr b="false" i="false" strike="noStrike" sz="1200" u="none">
                <a:solidFill>
                  <a:srgbClr val="FFFFFF"/>
                </a:solidFill>
                <a:latin typeface="Calibri"/>
              </a:rPr>
              <a:t>orlistat slimming tablets</a:t>
            </a:r>
            <a:br/>
            <a:r>
              <a:rPr b="false" i="false" strike="noStrike" sz="1200" u="none">
                <a:solidFill>
                  <a:srgbClr val="FFFFFF"/>
                </a:solidFill>
                <a:latin typeface="Calibri"/>
              </a:rPr>
              <a:t>Ik ben nog altijd op zoek naar een vervangings product voor mijn zelfbruiner</a:t>
            </a:r>
            <a:br/>
            <a:r>
              <a:rPr b="false" i="false" strike="noStrike" sz="1200" u="none">
                <a:solidFill>
                  <a:srgbClr val="FFFFFF"/>
                </a:solidFill>
                <a:latin typeface="Calibri"/>
              </a:rPr>
              <a:t>orlistat generic alternative</a:t>
            </a:r>
            <a:br/>
            <a:r>
              <a:rPr b="false" i="false" strike="noStrike" sz="1200" u="none">
                <a:solidFill>
                  <a:srgbClr val="FFFFFF"/>
                </a:solidFill>
                <a:latin typeface="Calibri"/>
              </a:rPr>
              <a:t>orlistat cost</a:t>
            </a:r>
            <a:br/>
            <a:r>
              <a:rPr b="false" i="false" strike="noStrike" sz="1200" u="none">
                <a:solidFill>
                  <a:srgbClr val="FFFFFF"/>
                </a:solidFill>
                <a:latin typeface="Calibri"/>
              </a:rPr>
              <a:t>It should be stored at temperatures lower than 25C</a:t>
            </a:r>
            <a:br/>
            <a:r>
              <a:rPr b="false" i="false" strike="noStrike" sz="1200" u="none">
                <a:solidFill>
                  <a:srgbClr val="FFFFFF"/>
                </a:solidFill>
                <a:latin typeface="Calibri"/>
              </a:rPr>
              <a:t>fda orlistat 2013</a:t>
            </a:r>
            <a:br/>
            <a:r>
              <a:rPr b="false" i="false" strike="noStrike" sz="1200" u="none">
                <a:solidFill>
                  <a:srgbClr val="FFFFFF"/>
                </a:solidFill>
                <a:latin typeface="Calibri"/>
              </a:rPr>
              <a:t>orlistat online usa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Where Can I Purchase Orlistat - Where To Buy Orlistat In Australia</dc:title>
  <dc:description>Purchase orlistat uk, how to take xenical orlistat 120mg, xenical orlistat buy online, pharex orlistat price philippines, costo de xenical orlistat, comprar xenical (orlistat). online, xenical orlistat buy online usa</dc:description>
  <dc:subject>Where Can I Purchase Orlistat - Where To Buy Orlistat In Australia</dc:subject>
  <cp:keywords>prescription strength orlistat, orlistat 60, xenical orlistat price in pakistan, orlistat precio en costa rica, orlistat 60 mg ali, orlistat xenical price in india, orlistat fda guidance, orlistat capsules 120mg, orlistat shortage uk may 2012, where to buy xenical orlistat</cp:keywords>
  <cp:category/>
</cp:coreProperties>
</file>