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2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2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2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2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2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What Is The Pill Meloxicam 7.5mg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purchase mobic</a:t>
            </a:r>
            <a:br/>
            <a:r>
              <a:rPr b="false" i="false" strike="noStrike" sz="1200" u="none">
                <a:solidFill>
                  <a:srgbClr val="FFFFFF"/>
                </a:solidFill>
                <a:latin typeface="Calibri"/>
              </a:rPr>
              <a:t>Subcutaneous injection is equally effective and can be self-administered at home</a:t>
            </a:r>
            <a:br/>
            <a:r>
              <a:rPr b="false" i="false" strike="noStrike" sz="1200" u="none">
                <a:solidFill>
                  <a:srgbClr val="FFFFFF"/>
                </a:solidFill>
                <a:latin typeface="Calibri"/>
              </a:rPr>
              <a:t>what is meloxicam 7.5 prescribed for</a:t>
            </a:r>
            <a:br/>
            <a:r>
              <a:rPr b="false" i="false" strike="noStrike" sz="1200" u="none">
                <a:solidFill>
                  <a:srgbClr val="FFFFFF"/>
                </a:solidFill>
                <a:latin typeface="Calibri"/>
              </a:rPr>
              <a:t>meloxicam tablets 7.5 mg information</a:t>
            </a:r>
            <a:br/>
            <a:r>
              <a:rPr b="false" i="false" strike="noStrike" sz="1200" u="none">
                <a:solidFill>
                  <a:srgbClr val="FFFFFF"/>
                </a:solidFill>
                <a:latin typeface="Calibri"/>
              </a:rPr>
              <a:t>para que sirve la pastilla meloxicam de 15 mg</a:t>
            </a:r>
            <a:br/>
            <a:r>
              <a:rPr b="false" i="false" strike="noStrike" sz="1200" u="none">
                <a:solidFill>
                  <a:srgbClr val="FFFFFF"/>
                </a:solidFill>
                <a:latin typeface="Calibri"/>
              </a:rPr>
              <a:t>what is meloxicam 7.5 mg tabs used for</a:t>
            </a:r>
            <a:br/>
            <a:r>
              <a:rPr b="false" i="false" strike="noStrike" sz="1200" u="none">
                <a:solidFill>
                  <a:srgbClr val="FFFFFF"/>
                </a:solidFill>
                <a:latin typeface="Calibri"/>
              </a:rPr>
              <a:t>what is pms meloxicam 15 mg</a:t>
            </a:r>
            <a:br/>
            <a:r>
              <a:rPr b="false" i="false" strike="noStrike" sz="1200" u="none">
                <a:solidFill>
                  <a:srgbClr val="FFFFFF"/>
                </a:solidFill>
                <a:latin typeface="Calibri"/>
              </a:rPr>
              <a:t>meloxicam 15 mg picture</a:t>
            </a:r>
            <a:br/>
            <a:r>
              <a:rPr b="false" i="false" strike="noStrike" sz="1200" u="none">
                <a:solidFill>
                  <a:srgbClr val="FFFFFF"/>
                </a:solidFill>
                <a:latin typeface="Calibri"/>
              </a:rPr>
              <a:t>IF USING THIS MEDICINE FOR AN EXTENDED PERIOD OF TIME, obtain refills before your supply runs out</a:t>
            </a:r>
            <a:br/>
            <a:r>
              <a:rPr b="false" i="false" strike="noStrike" sz="1200" u="none">
                <a:solidFill>
                  <a:srgbClr val="FFFFFF"/>
                </a:solidFill>
                <a:latin typeface="Calibri"/>
              </a:rPr>
              <a:t>buy meloxicam for dogs canada</a:t>
            </a:r>
            <a:br/>
            <a:r>
              <a:rPr b="false" i="false" strike="noStrike" sz="1200" u="none">
                <a:solidFill>
                  <a:srgbClr val="FFFFFF"/>
                </a:solidFill>
                <a:latin typeface="Calibri"/>
              </a:rPr>
              <a:t>metacam meloxicam oral suspension for cats</a:t>
            </a:r>
            <a:br/>
            <a:r>
              <a:rPr b="false" i="false" strike="noStrike" sz="1200" u="none">
                <a:solidFill>
                  <a:srgbClr val="FFFFFF"/>
                </a:solidFill>
                <a:latin typeface="Calibri"/>
              </a:rPr>
              <a:t>meloxicam 15 mg tablet cost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Tonight I took 8 or 10mg, I can&amp;rsquo;t remember</a:t>
            </a:r>
            <a:br/>
            <a:r>
              <a:rPr b="false" i="false" strike="noStrike" sz="1200" u="none">
                <a:solidFill>
                  <a:srgbClr val="FFFFFF"/>
                </a:solidFill>
                <a:latin typeface="Calibri"/>
              </a:rPr>
              <a:t>meloxicam 15 mg para que sirve</a:t>
            </a:r>
            <a:br/>
            <a:r>
              <a:rPr b="false" i="false" strike="noStrike" sz="1200" u="none">
                <a:solidFill>
                  <a:srgbClr val="FFFFFF"/>
                </a:solidFill>
                <a:latin typeface="Calibri"/>
              </a:rPr>
              <a:t>thuoc meloxicam 7 5 5mg</a:t>
            </a:r>
            <a:br/>
            <a:r>
              <a:rPr b="false" i="false" strike="noStrike" sz="1200" u="none">
                <a:solidFill>
                  <a:srgbClr val="FFFFFF"/>
                </a:solidFill>
                <a:latin typeface="Calibri"/>
              </a:rPr>
              <a:t>It is pertinent to note that side effects of Generic for Crestor* cannot be anticipated</a:t>
            </a:r>
            <a:br/>
            <a:r>
              <a:rPr b="false" i="false" strike="noStrike" sz="1200" u="none">
                <a:solidFill>
                  <a:srgbClr val="FFFFFF"/>
                </a:solidFill>
                <a:latin typeface="Calibri"/>
              </a:rPr>
              <a:t>what is meloxicam 15 mg tablet used for</a:t>
            </a:r>
            <a:br/>
            <a:r>
              <a:rPr b="false" i="false" strike="noStrike" sz="1200" u="none">
                <a:solidFill>
                  <a:srgbClr val="FFFFFF"/>
                </a:solidFill>
                <a:latin typeface="Calibri"/>
              </a:rPr>
              <a:t>meloxicam 7.5 mg tabs</a:t>
            </a:r>
            <a:br/>
            <a:r>
              <a:rPr b="false" i="false" strike="noStrike" sz="1200" u="none">
                <a:solidFill>
                  <a:srgbClr val="FFFFFF"/>
                </a:solidFill>
                <a:latin typeface="Calibri"/>
              </a:rPr>
              <a:t>buy mobic online</a:t>
            </a:r>
            <a:br/>
            <a:r>
              <a:rPr b="false" i="false" strike="noStrike" sz="1200" u="none">
                <a:solidFill>
                  <a:srgbClr val="FFFFFF"/>
                </a:solidFill>
                <a:latin typeface="Calibri"/>
              </a:rPr>
              <a:t>where can i buy meloxicam for dogs</a:t>
            </a:r>
            <a:br/>
            <a:r>
              <a:rPr b="false" i="false" strike="noStrike" sz="1200" u="none">
                <a:solidFill>
                  <a:srgbClr val="FFFFFF"/>
                </a:solidFill>
                <a:latin typeface="Calibri"/>
              </a:rPr>
              <a:t>tac dung thuoc meloxicam 7 5mg</a:t>
            </a:r>
            <a:br/>
            <a:r>
              <a:rPr b="false" i="false" strike="noStrike" sz="1200" u="none">
                <a:solidFill>
                  <a:srgbClr val="FFFFFF"/>
                </a:solidFill>
                <a:latin typeface="Calibri"/>
              </a:rPr>
              <a:t>meloxicam tablets 15 milligrams</a:t>
            </a:r>
            <a:br/>
            <a:r>
              <a:rPr b="false" i="false" strike="noStrike" sz="1200" u="none">
                <a:solidFill>
                  <a:srgbClr val="FFFFFF"/>
                </a:solidFill>
                <a:latin typeface="Calibri"/>
              </a:rPr>
              <a:t>Rosatom has said it may invest in theproject, estimated to cost around 4 to 6 billion euros, whichwould put to rest funding concerns after German utility E.ON announced its exit from the consortium.</a:t>
            </a:r>
            <a:br/>
            <a:r>
              <a:rPr b="false" i="false" strike="noStrike" sz="1200" u="none">
                <a:solidFill>
                  <a:srgbClr val="FFFFFF"/>
                </a:solidFill>
                <a:latin typeface="Calibri"/>
              </a:rPr>
              <a:t>what is meloxicam 15mg tab</a:t>
            </a:r>
            <a:br/>
            <a:r>
              <a:rPr b="false" i="false" strike="noStrike" sz="1200" u="none">
                <a:solidFill>
                  <a:srgbClr val="FFFFFF"/>
                </a:solidFill>
                <a:latin typeface="Calibri"/>
              </a:rPr>
              <a:t>spc meloxicam tablets 15 mg</a:t>
            </a:r>
            <a:br/>
            <a:r>
              <a:rPr b="false" i="false" strike="noStrike" sz="1200" u="none">
                <a:solidFill>
                  <a:srgbClr val="FFFFFF"/>
                </a:solidFill>
                <a:latin typeface="Calibri"/>
              </a:rPr>
              <a:t>meloxicam stada 15 mg tabletten</a:t>
            </a:r>
            <a:br/>
            <a:r>
              <a:rPr b="false" i="false" strike="noStrike" sz="1200" u="none">
                <a:solidFill>
                  <a:srgbClr val="FFFFFF"/>
                </a:solidFill>
                <a:latin typeface="Calibri"/>
              </a:rPr>
              <a:t>meloxicam 75 mg used</a:t>
            </a:r>
            <a:br/>
            <a:r>
              <a:rPr b="false" i="false" strike="noStrike" sz="1200" u="none">
                <a:solidFill>
                  <a:srgbClr val="FFFFFF"/>
                </a:solidFill>
                <a:latin typeface="Calibri"/>
              </a:rPr>
              <a:t>mobic price</a:t>
            </a:r>
            <a:br/>
            <a:r>
              <a:rPr b="false" i="false" strike="noStrike" sz="1200" u="none">
                <a:solidFill>
                  <a:srgbClr val="FFFFFF"/>
                </a:solidFill>
                <a:latin typeface="Calibri"/>
              </a:rPr>
              <a:t>Thrush generic cipro ciprofloxacin viagra uk cost pill nexium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meloxicam for dogs online australia</a:t>
            </a:r>
            <a:br/>
            <a:r>
              <a:rPr b="false" i="false" strike="noStrike" sz="1200" u="none">
                <a:solidFill>
                  <a:srgbClr val="FFFFFF"/>
                </a:solidFill>
                <a:latin typeface="Calibri"/>
              </a:rPr>
              <a:t>Here,youneedtomakesureyouaredealingwithanonlinecasinowhichisresponsive</a:t>
            </a:r>
            <a:br/>
            <a:r>
              <a:rPr b="false" i="false" strike="noStrike" sz="1200" u="none">
                <a:solidFill>
                  <a:srgbClr val="FFFFFF"/>
                </a:solidFill>
                <a:latin typeface="Calibri"/>
              </a:rPr>
              <a:t>what pill is meloxicam 15 mg</a:t>
            </a:r>
            <a:br/>
            <a:r>
              <a:rPr b="false" i="false" strike="noStrike" sz="1200" u="none">
                <a:solidFill>
                  <a:srgbClr val="FFFFFF"/>
                </a:solidFill>
                <a:latin typeface="Calibri"/>
              </a:rPr>
              <a:t>meloxicam canine</a:t>
            </a:r>
            <a:br/>
            <a:r>
              <a:rPr b="false" i="false" strike="noStrike" sz="1200" u="none">
                <a:solidFill>
                  <a:srgbClr val="FFFFFF"/>
                </a:solidFill>
                <a:latin typeface="Calibri"/>
              </a:rPr>
              <a:t>It seems that you are doing any unique trick</a:t>
            </a:r>
            <a:br/>
            <a:r>
              <a:rPr b="false" i="false" strike="noStrike" sz="1200" u="none">
                <a:solidFill>
                  <a:srgbClr val="FFFFFF"/>
                </a:solidFill>
                <a:latin typeface="Calibri"/>
              </a:rPr>
              <a:t>meloxicam calox 15 mg para que sirve</a:t>
            </a:r>
            <a:br/>
            <a:r>
              <a:rPr b="false" i="false" strike="noStrike" sz="1200" u="none">
                <a:solidFill>
                  <a:srgbClr val="FFFFFF"/>
                </a:solidFill>
                <a:latin typeface="Calibri"/>
              </a:rPr>
              <a:t>meloxicam 7.5</a:t>
            </a:r>
            <a:br/>
            <a:r>
              <a:rPr b="false" i="false" strike="noStrike" sz="1200" u="none">
                <a:solidFill>
                  <a:srgbClr val="FFFFFF"/>
                </a:solidFill>
                <a:latin typeface="Calibri"/>
              </a:rPr>
              <a:t>Por lo tanto, tome este medicamento durante todo el tiempo que su mco le prescriba, incluso aunque sus molestias hayan desaparecido.</a:t>
            </a:r>
            <a:br/>
            <a:r>
              <a:rPr b="false" i="false" strike="noStrike" sz="1200" u="none">
                <a:solidFill>
                  <a:srgbClr val="FFFFFF"/>
                </a:solidFill>
                <a:latin typeface="Calibri"/>
              </a:rPr>
              <a:t>mobic 15 mg high</a:t>
            </a:r>
            <a:br/>
            <a:r>
              <a:rPr b="false" i="false" strike="noStrike" sz="1200" u="none">
                <a:solidFill>
                  <a:srgbClr val="FFFFFF"/>
                </a:solidFill>
                <a:latin typeface="Calibri"/>
              </a:rPr>
              <a:t>How much minoxidil will I need and how long will it take to cover the patches and grow an even beard</a:t>
            </a:r>
            <a:br/>
            <a:r>
              <a:rPr b="false" i="false" strike="noStrike" sz="1200" u="none">
                <a:solidFill>
                  <a:srgbClr val="FFFFFF"/>
                </a:solidFill>
                <a:latin typeface="Calibri"/>
              </a:rPr>
              <a:t>can you get high off meloxicam 7.5 mg</a:t>
            </a:r>
            <a:br/>
            <a:r>
              <a:rPr b="false" i="false" strike="noStrike" sz="1200" u="none">
                <a:solidFill>
                  <a:srgbClr val="FFFFFF"/>
                </a:solidFill>
                <a:latin typeface="Calibri"/>
              </a:rPr>
              <a:t>If you&amp;rsquo;re convinced it will cause horrible side effects then don&amp;rsquo;t do it</a:t>
            </a:r>
            <a:br/>
            <a:r>
              <a:rPr b="false" i="false" strike="noStrike" sz="1200" u="none">
                <a:solidFill>
                  <a:srgbClr val="FFFFFF"/>
                </a:solidFill>
                <a:latin typeface="Calibri"/>
              </a:rPr>
              <a:t>mobic purchase</a:t>
            </a:r>
            <a:br/>
            <a:r>
              <a:rPr b="false" i="false" strike="noStrike" sz="1200" u="none">
                <a:solidFill>
                  <a:srgbClr val="FFFFFF"/>
                </a:solidFill>
                <a:latin typeface="Calibri"/>
              </a:rPr>
              <a:t>meloxicam 7 5mg indica㸼es</a:t>
            </a:r>
            <a:br/>
            <a:r>
              <a:rPr b="false" i="false" strike="noStrike" sz="1200" u="none">
                <a:solidFill>
                  <a:srgbClr val="FFFFFF"/>
                </a:solidFill>
                <a:latin typeface="Calibri"/>
              </a:rPr>
              <a:t>Majoritatea reactiilor adverse sunt dependente de doza si dispar cand se reduce doza sau se intrerupe tratamentul</a:t>
            </a:r>
            <a:br/>
            <a:r>
              <a:rPr b="false" i="false" strike="noStrike" sz="1200" u="none">
                <a:solidFill>
                  <a:srgbClr val="FFFFFF"/>
                </a:solidFill>
                <a:latin typeface="Calibri"/>
              </a:rPr>
              <a:t>can you get high off meloxicam 15 mg</a:t>
            </a:r>
            <a:br/>
            <a:r>
              <a:rPr b="false" i="false" strike="noStrike" sz="1200" u="none">
                <a:solidFill>
                  <a:srgbClr val="FFFFFF"/>
                </a:solidFill>
                <a:latin typeface="Calibri"/>
              </a:rPr>
              <a:t>meloxicam tablets usp 15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average cost of mobic</a:t>
            </a:r>
            <a:br/>
            <a:r>
              <a:rPr b="false" i="false" strike="noStrike" sz="1200" u="none">
                <a:solidFill>
                  <a:srgbClr val="FFFFFF"/>
                </a:solidFill>
                <a:latin typeface="Calibri"/>
              </a:rPr>
              <a:t>what is meloxicam 7.5 mg tablets used for</a:t>
            </a:r>
            <a:br/>
            <a:r>
              <a:rPr b="false" i="false" strike="noStrike" sz="1200" u="none">
                <a:solidFill>
                  <a:srgbClr val="FFFFFF"/>
                </a:solidFill>
                <a:latin typeface="Calibri"/>
              </a:rPr>
              <a:t>meloxicam 15 milligram tablets</a:t>
            </a:r>
            <a:br/>
            <a:r>
              <a:rPr b="false" i="false" strike="noStrike" sz="1200" u="none">
                <a:solidFill>
                  <a:srgbClr val="FFFFFF"/>
                </a:solidFill>
                <a:latin typeface="Calibri"/>
              </a:rPr>
              <a:t>However, this hair loss is temporary and reversed after the body develops tolerance to the drug.</a:t>
            </a:r>
            <a:br/>
            <a:r>
              <a:rPr b="false" i="false" strike="noStrike" sz="1200" u="none">
                <a:solidFill>
                  <a:srgbClr val="FFFFFF"/>
                </a:solidFill>
                <a:latin typeface="Calibri"/>
              </a:rPr>
              <a:t>what is meloxicam 7.5 milligrams</a:t>
            </a:r>
            <a:br/>
            <a:r>
              <a:rPr b="false" i="false" strike="noStrike" sz="1200" u="none">
                <a:solidFill>
                  <a:srgbClr val="FFFFFF"/>
                </a:solidFill>
                <a:latin typeface="Calibri"/>
              </a:rPr>
              <a:t>generic mobic cost</a:t>
            </a:r>
            <a:br/>
            <a:r>
              <a:rPr b="false" i="false" strike="noStrike" sz="1200" u="none">
                <a:solidFill>
                  <a:srgbClr val="FFFFFF"/>
                </a:solidFill>
                <a:latin typeface="Calibri"/>
              </a:rPr>
              <a:t>meloxicam 15 mg dosage</a:t>
            </a:r>
            <a:br/>
            <a:r>
              <a:rPr b="false" i="false" strike="noStrike" sz="1200" u="none">
                <a:solidFill>
                  <a:srgbClr val="FFFFFF"/>
                </a:solidFill>
                <a:latin typeface="Calibri"/>
              </a:rPr>
              <a:t>meloxicam 7.5mg tablets for dogs</a:t>
            </a:r>
            <a:br/>
            <a:r>
              <a:rPr b="false" i="false" strike="noStrike" sz="1200" u="none">
                <a:solidFill>
                  <a:srgbClr val="FFFFFF"/>
                </a:solidFill>
                <a:latin typeface="Calibri"/>
              </a:rPr>
              <a:t>meloxicam 7.5 dosage for dogs</a:t>
            </a:r>
            <a:br/>
            <a:r>
              <a:rPr b="false" i="false" strike="noStrike" sz="1200" u="none">
                <a:solidFill>
                  <a:srgbClr val="FFFFFF"/>
                </a:solidFill>
                <a:latin typeface="Calibri"/>
              </a:rPr>
              <a:t>what is meloxicam 7.5 compared to</a:t>
            </a:r>
            <a:br/>
            <a:r>
              <a:rPr b="false" i="false" strike="noStrike" sz="1200" u="none">
                <a:solidFill>
                  <a:srgbClr val="FFFFFF"/>
                </a:solidFill>
                <a:latin typeface="Calibri"/>
              </a:rPr>
              <a:t>does meloxicam 7.5 mg get you high</a:t>
            </a:r>
            <a:br/>
            <a:r>
              <a:rPr b="false" i="false" strike="noStrike" sz="1200" u="none">
                <a:solidFill>
                  <a:srgbClr val="FFFFFF"/>
                </a:solidFill>
                <a:latin typeface="Calibri"/>
              </a:rPr>
              <a:t>meloxicam 15 mg tab high</a:t>
            </a:r>
            <a:br/>
            <a:r>
              <a:rPr b="false" i="false" strike="noStrike" sz="1200" u="none">
                <a:solidFill>
                  <a:srgbClr val="FFFFFF"/>
                </a:solidFill>
                <a:latin typeface="Calibri"/>
              </a:rPr>
              <a:t>meloxicam chewable tablets for dogs</a:t>
            </a:r>
            <a:br/>
            <a:r>
              <a:rPr b="false" i="false" strike="noStrike" sz="1200" u="none">
                <a:solidFill>
                  <a:srgbClr val="FFFFFF"/>
                </a:solidFill>
                <a:latin typeface="Calibri"/>
              </a:rPr>
              <a:t>And voila, you know exactly when you can test and expect to find a positive result if you are indeed testing</a:t>
            </a:r>
            <a:br/>
            <a:r>
              <a:rPr b="false" i="false" strike="noStrike" sz="1200" u="none">
                <a:solidFill>
                  <a:srgbClr val="FFFFFF"/>
                </a:solidFill>
                <a:latin typeface="Calibri"/>
              </a:rPr>
              <a:t>obat meloxicam 15 mg untuk apa</a:t>
            </a:r>
            <a:br/>
            <a:r>
              <a:rPr b="false" i="false" strike="noStrike" sz="1200" u="none">
                <a:solidFill>
                  <a:srgbClr val="FFFFFF"/>
                </a:solidFill>
                <a:latin typeface="Calibri"/>
              </a:rPr>
              <a:t>meloxicam tabletas de 15 mg para que sirve</a:t>
            </a:r>
            <a:br/>
            <a:r>
              <a:rPr b="false" i="false" strike="noStrike" sz="1200" u="none">
                <a:solidFill>
                  <a:srgbClr val="FFFFFF"/>
                </a:solidFill>
                <a:latin typeface="Calibri"/>
              </a:rPr>
              <a:t>meloxicam 7.5 uses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clinical trial with SEROQUEL XR was conducted in children andadolescents (10 to 17 years of age) with bipolar depression, efficacy was notestablished.</a:t>
            </a:r>
            <a:br/>
            <a:r>
              <a:rPr b="false" i="false" strike="noStrike" sz="1200" u="none">
                <a:solidFill>
                  <a:srgbClr val="FFFFFF"/>
                </a:solidFill>
                <a:latin typeface="Calibri"/>
              </a:rPr>
              <a:t>ilium meloxicam buy online</a:t>
            </a:r>
            <a:br/>
            <a:r>
              <a:rPr b="false" i="false" strike="noStrike" sz="1200" u="none">
                <a:solidFill>
                  <a:srgbClr val="FFFFFF"/>
                </a:solidFill>
                <a:latin typeface="Calibri"/>
              </a:rPr>
              <a:t>meloxicam 15 mg pill</a:t>
            </a:r>
            <a:br/>
            <a:r>
              <a:rPr b="false" i="false" strike="noStrike" sz="1200" u="none">
                <a:solidFill>
                  <a:srgbClr val="FFFFFF"/>
                </a:solidFill>
                <a:latin typeface="Calibri"/>
              </a:rPr>
              <a:t>buy meloxicam oral suspension for dogs</a:t>
            </a:r>
            <a:br/>
            <a:r>
              <a:rPr b="false" i="false" strike="noStrike" sz="1200" u="none">
                <a:solidFill>
                  <a:srgbClr val="FFFFFF"/>
                </a:solidFill>
                <a:latin typeface="Calibri"/>
              </a:rPr>
              <a:t>Potential interactions between topiramate and standard AEDs were assessed in controlled clinical pharmacokinetic studies in patients with epilepsy</a:t>
            </a:r>
            <a:br/>
            <a:r>
              <a:rPr b="false" i="false" strike="noStrike" sz="1200" u="none">
                <a:solidFill>
                  <a:srgbClr val="FFFFFF"/>
                </a:solidFill>
                <a:latin typeface="Calibri"/>
              </a:rPr>
              <a:t>meloxicam 15mg tablets</a:t>
            </a:r>
            <a:br/>
            <a:r>
              <a:rPr b="false" i="false" strike="noStrike" sz="1200" u="none">
                <a:solidFill>
                  <a:srgbClr val="FFFFFF"/>
                </a:solidFill>
                <a:latin typeface="Calibri"/>
              </a:rPr>
              <a:t>mobic price walgreens</a:t>
            </a:r>
            <a:br/>
            <a:r>
              <a:rPr b="false" i="false" strike="noStrike" sz="1200" u="none">
                <a:solidFill>
                  <a:srgbClr val="FFFFFF"/>
                </a:solidFill>
                <a:latin typeface="Calibri"/>
              </a:rPr>
              <a:t>meloxicam 75 mg bula</a:t>
            </a:r>
            <a:br/>
            <a:r>
              <a:rPr b="false" i="false" strike="noStrike" sz="1200" u="none">
                <a:solidFill>
                  <a:srgbClr val="FFFFFF"/>
                </a:solidFill>
                <a:latin typeface="Calibri"/>
              </a:rPr>
              <a:t>meloxicam 15 mg tabletki</a:t>
            </a:r>
            <a:br/>
            <a:r>
              <a:rPr b="false" i="false" strike="noStrike" sz="1200" u="none">
                <a:solidFill>
                  <a:srgbClr val="FFFFFF"/>
                </a:solidFill>
                <a:latin typeface="Calibri"/>
              </a:rPr>
              <a:t>Reviews and user experience are available online for buyers who do not know Differin cream</a:t>
            </a:r>
            <a:br/>
            <a:r>
              <a:rPr b="false" i="false" strike="noStrike" sz="1200" u="none">
                <a:solidFill>
                  <a:srgbClr val="FFFFFF"/>
                </a:solidFill>
                <a:latin typeface="Calibri"/>
              </a:rPr>
              <a:t>thuoc meloxicam tablets 15mg</a:t>
            </a:r>
            <a:br/>
            <a:r>
              <a:rPr b="false" i="false" strike="noStrike" sz="1200" u="none">
                <a:solidFill>
                  <a:srgbClr val="FFFFFF"/>
                </a:solidFill>
                <a:latin typeface="Calibri"/>
              </a:rPr>
              <a:t>meloxicam 5mg bula</a:t>
            </a:r>
            <a:br/>
            <a:r>
              <a:rPr b="false" i="false" strike="noStrike" sz="1200" u="none">
                <a:solidFill>
                  <a:srgbClr val="FFFFFF"/>
                </a:solidFill>
                <a:latin typeface="Calibri"/>
              </a:rPr>
              <a:t>meloxicam 75 mg tablet</a:t>
            </a:r>
            <a:br/>
            <a:r>
              <a:rPr b="false" i="false" strike="noStrike" sz="1200" u="none">
                <a:solidFill>
                  <a:srgbClr val="FFFFFF"/>
                </a:solidFill>
                <a:latin typeface="Calibri"/>
              </a:rPr>
              <a:t>meloxicam 7.5 mg tablets dogs</a:t>
            </a:r>
            <a:br/>
            <a:r>
              <a:rPr b="false" i="false" strike="noStrike" sz="1200" u="none">
                <a:solidFill>
                  <a:srgbClr val="FFFFFF"/>
                </a:solidFill>
                <a:latin typeface="Calibri"/>
              </a:rPr>
              <a:t>meloxicam 15 mg buy online</a:t>
            </a:r>
            <a:br/>
            <a:r>
              <a:rPr b="false" i="false" strike="noStrike" sz="1200" u="none">
                <a:solidFill>
                  <a:srgbClr val="FFFFFF"/>
                </a:solidFill>
                <a:latin typeface="Calibri"/>
              </a:rPr>
              <a:t>buy meloxicam for dogs australia</a:t>
            </a:r>
            <a:br/>
            <a:r>
              <a:rPr b="false" i="false" strike="noStrike" sz="1200" u="none">
                <a:solidFill>
                  <a:srgbClr val="FFFFFF"/>
                </a:solidFill>
                <a:latin typeface="Calibri"/>
              </a:rPr>
              <a:t>See how I do &amp;mdash; extend this two week period of 6 of 7 pills if I feel like I need to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meloxicam 15 mg tablet high</a:t>
            </a:r>
            <a:br/>
            <a:r>
              <a:rPr b="false" i="false" strike="noStrike" sz="1200" u="none">
                <a:solidFill>
                  <a:srgbClr val="FFFFFF"/>
                </a:solidFill>
                <a:latin typeface="Calibri"/>
              </a:rPr>
              <a:t>I believe that some people do have these nightmares however.</a:t>
            </a:r>
            <a:br/>
            <a:r>
              <a:rPr b="false" i="false" strike="noStrike" sz="1200" u="none">
                <a:solidFill>
                  <a:srgbClr val="FFFFFF"/>
                </a:solidFill>
                <a:latin typeface="Calibri"/>
              </a:rPr>
              <a:t>meloxicam tablets bp 15mg</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meloxicam tablets images</a:t>
            </a:r>
            <a:br/>
            <a:r>
              <a:rPr b="false" i="false" strike="noStrike" sz="1200" u="none">
                <a:solidFill>
                  <a:srgbClr val="FFFFFF"/>
                </a:solidFill>
                <a:latin typeface="Calibri"/>
              </a:rPr>
              <a:t>But that's not a great attitude to what you're doing to yourself</a:t>
            </a:r>
            <a:br/>
            <a:r>
              <a:rPr b="false" i="false" strike="noStrike" sz="1200" u="none">
                <a:solidFill>
                  <a:srgbClr val="FFFFFF"/>
                </a:solidFill>
                <a:latin typeface="Calibri"/>
              </a:rPr>
              <a:t>meloxicam 15 mg tab dosage</a:t>
            </a:r>
            <a:br/>
            <a:r>
              <a:rPr b="false" i="false" strike="noStrike" sz="1200" u="none">
                <a:solidFill>
                  <a:srgbClr val="FFFFFF"/>
                </a:solidFill>
                <a:latin typeface="Calibri"/>
              </a:rPr>
              <a:t>meloxicam 15 mg get you high</a:t>
            </a:r>
            <a:br/>
            <a:r>
              <a:rPr b="false" i="false" strike="noStrike" sz="1200" u="none">
                <a:solidFill>
                  <a:srgbClr val="FFFFFF"/>
                </a:solidFill>
                <a:latin typeface="Calibri"/>
              </a:rPr>
              <a:t>metacam meloxicam</a:t>
            </a:r>
            <a:br/>
            <a:r>
              <a:rPr b="false" i="false" strike="noStrike" sz="1200" u="none">
                <a:solidFill>
                  <a:srgbClr val="FFFFFF"/>
                </a:solidFill>
                <a:latin typeface="Calibri"/>
              </a:rPr>
              <a:t>meloxicam tabletas</a:t>
            </a:r>
            <a:br/>
            <a:r>
              <a:rPr b="false" i="false" strike="noStrike" sz="1200" u="none">
                <a:solidFill>
                  <a:srgbClr val="FFFFFF"/>
                </a:solidFill>
                <a:latin typeface="Calibri"/>
              </a:rPr>
              <a:t>Concomitant use of atazanavir or nelfinavir with proton pump inhibitors is not recommended</a:t>
            </a:r>
            <a:br/>
            <a:r>
              <a:rPr b="false" i="false" strike="noStrike" sz="1200" u="none">
                <a:solidFill>
                  <a:srgbClr val="FFFFFF"/>
                </a:solidFill>
                <a:latin typeface="Calibri"/>
              </a:rPr>
              <a:t>meloxicam tablets 7.5 mg spc</a:t>
            </a:r>
            <a:br/>
            <a:r>
              <a:rPr b="false" i="false" strike="noStrike" sz="1200" u="none">
                <a:solidFill>
                  <a:srgbClr val="FFFFFF"/>
                </a:solidFill>
                <a:latin typeface="Calibri"/>
              </a:rPr>
              <a:t>Usually a micro zit appeared that went away in a day</a:t>
            </a:r>
            <a:br/>
            <a:r>
              <a:rPr b="false" i="false" strike="noStrike" sz="1200" u="none">
                <a:solidFill>
                  <a:srgbClr val="FFFFFF"/>
                </a:solidFill>
                <a:latin typeface="Calibri"/>
              </a:rPr>
              <a:t>what is meloxicam 15 mg tabs</a:t>
            </a:r>
            <a:br/>
            <a:r>
              <a:rPr b="false" i="false" strike="noStrike" sz="1200" u="none">
                <a:solidFill>
                  <a:srgbClr val="FFFFFF"/>
                </a:solidFill>
                <a:latin typeface="Calibri"/>
              </a:rPr>
              <a:t>what is meloxicam 15 mg tablet</a:t>
            </a:r>
            <a:br/>
            <a:r>
              <a:rPr b="false" i="false" strike="noStrike" sz="1200" u="none">
                <a:solidFill>
                  <a:srgbClr val="FFFFFF"/>
                </a:solidFill>
                <a:latin typeface="Calibri"/>
              </a:rPr>
              <a:t>obat meloxicam 7 5mg</a:t>
            </a:r>
            <a:br/>
            <a:r>
              <a:rPr b="false" i="false" strike="noStrike" sz="1200" u="none">
                <a:solidFill>
                  <a:srgbClr val="FFFFFF"/>
                </a:solidFill>
                <a:latin typeface="Calibri"/>
              </a:rPr>
              <a:t>Epiduo is available in UK, US, Canada, Australia, EU, Germany, France, Finland, Norway, Ireland, Poland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meloxicam 15 mg tab used for</a:t>
            </a:r>
            <a:br/>
            <a:r>
              <a:rPr b="false" i="false" strike="noStrike" sz="1200" u="none">
                <a:solidFill>
                  <a:srgbClr val="FFFFFF"/>
                </a:solidFill>
                <a:latin typeface="Calibri"/>
              </a:rPr>
              <a:t>mobic mg used</a:t>
            </a:r>
            <a:br/>
            <a:r>
              <a:rPr b="false" i="false" strike="noStrike" sz="1200" u="none">
                <a:solidFill>
                  <a:srgbClr val="FFFFFF"/>
                </a:solidFill>
                <a:latin typeface="Calibri"/>
              </a:rPr>
              <a:t>meloxicam dosage 30 mg</a:t>
            </a:r>
            <a:br/>
            <a:r>
              <a:rPr b="false" i="false" strike="noStrike" sz="1200" u="none">
                <a:solidFill>
                  <a:srgbClr val="FFFFFF"/>
                </a:solidFill>
                <a:latin typeface="Calibri"/>
              </a:rPr>
              <a:t>meloxicam 3 mg/ml</a:t>
            </a:r>
            <a:br/>
            <a:r>
              <a:rPr b="false" i="false" strike="noStrike" sz="1200" u="none">
                <a:solidFill>
                  <a:srgbClr val="FFFFFF"/>
                </a:solidFill>
                <a:latin typeface="Calibri"/>
              </a:rPr>
              <a:t>meloxicam 7.5 tablets for dogs</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meloxicam 7 5mg</a:t>
            </a:r>
            <a:br/>
            <a:r>
              <a:rPr b="false" i="false" strike="noStrike" sz="1200" u="none">
                <a:solidFill>
                  <a:srgbClr val="FFFFFF"/>
                </a:solidFill>
                <a:latin typeface="Calibri"/>
              </a:rPr>
              <a:t>It's now been another 3 yrs and at 31 decided to come off it to try for my second child</a:t>
            </a:r>
            <a:br/>
            <a:r>
              <a:rPr b="false" i="false" strike="noStrike" sz="1200" u="none">
                <a:solidFill>
                  <a:srgbClr val="FFFFFF"/>
                </a:solidFill>
                <a:latin typeface="Calibri"/>
              </a:rPr>
              <a:t>can you get high on meloxicam 7.5mg</a:t>
            </a:r>
            <a:br/>
            <a:r>
              <a:rPr b="false" i="false" strike="noStrike" sz="1200" u="none">
                <a:solidFill>
                  <a:srgbClr val="FFFFFF"/>
                </a:solidFill>
                <a:latin typeface="Calibri"/>
              </a:rPr>
              <a:t>generic mobic medication</a:t>
            </a:r>
            <a:br/>
            <a:r>
              <a:rPr b="false" i="false" strike="noStrike" sz="1200" u="none">
                <a:solidFill>
                  <a:srgbClr val="FFFFFF"/>
                </a:solidFill>
                <a:latin typeface="Calibri"/>
              </a:rPr>
              <a:t>For post-cycle, this plays a key role as well</a:t>
            </a:r>
            <a:br/>
            <a:r>
              <a:rPr b="false" i="false" strike="noStrike" sz="1200" u="none">
                <a:solidFill>
                  <a:srgbClr val="FFFFFF"/>
                </a:solidFill>
                <a:latin typeface="Calibri"/>
              </a:rPr>
              <a:t>mobic online pharmacy</a:t>
            </a:r>
            <a:br/>
            <a:r>
              <a:rPr b="false" i="false" strike="noStrike" sz="1200" u="none">
                <a:solidFill>
                  <a:srgbClr val="FFFFFF"/>
                </a:solidFill>
                <a:latin typeface="Calibri"/>
              </a:rPr>
              <a:t>The larvae mature into nymphs which have 8 legs</a:t>
            </a:r>
            <a:br/>
            <a:r>
              <a:rPr b="false" i="false" strike="noStrike" sz="1200" u="none">
                <a:solidFill>
                  <a:srgbClr val="FFFFFF"/>
                </a:solidFill>
                <a:latin typeface="Calibri"/>
              </a:rPr>
              <a:t>buy meloxicam for dogs</a:t>
            </a:r>
            <a:br/>
            <a:r>
              <a:rPr b="false" i="false" strike="noStrike" sz="1200" u="none">
                <a:solidFill>
                  <a:srgbClr val="FFFFFF"/>
                </a:solidFill>
                <a:latin typeface="Calibri"/>
              </a:rPr>
              <a:t>Taking too much Meloxicam, may cause the following: drowsiness, nausea, vomiting and epigastric (upper abdomen) pain</a:t>
            </a:r>
            <a:br/>
            <a:r>
              <a:rPr b="false" i="false" strike="noStrike" sz="1200" u="none">
                <a:solidFill>
                  <a:srgbClr val="FFFFFF"/>
                </a:solidFill>
                <a:latin typeface="Calibri"/>
              </a:rPr>
              <a:t>meloxicam 15 mg obat apa</a:t>
            </a:r>
            <a:br/>
            <a:r>
              <a:rPr b="false" i="false" strike="noStrike" sz="1200" u="none">
                <a:solidFill>
                  <a:srgbClr val="FFFFFF"/>
                </a:solidFill>
                <a:latin typeface="Calibri"/>
              </a:rPr>
              <a:t>health care system is the fifth-largest economy in the world, he said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hinh anh thuoc meloxicam 7 5mg</a:t>
            </a:r>
            <a:br/>
            <a:r>
              <a:rPr b="false" i="false" strike="noStrike" sz="1200" u="none">
                <a:solidFill>
                  <a:srgbClr val="FFFFFF"/>
                </a:solidFill>
                <a:latin typeface="Calibri"/>
              </a:rPr>
              <a:t>meloxicam 15 mg reviews</a:t>
            </a:r>
            <a:br/>
            <a:r>
              <a:rPr b="false" i="false" strike="noStrike" sz="1200" u="none">
                <a:solidFill>
                  <a:srgbClr val="FFFFFF"/>
                </a:solidFill>
                <a:latin typeface="Calibri"/>
              </a:rPr>
              <a:t>how many 15 mg meloxicam to get high</a:t>
            </a:r>
            <a:br/>
            <a:r>
              <a:rPr b="false" i="false" strike="noStrike" sz="1200" u="none">
                <a:solidFill>
                  <a:srgbClr val="FFFFFF"/>
                </a:solidFill>
                <a:latin typeface="Calibri"/>
              </a:rPr>
              <a:t>buy meloxicam online canada</a:t>
            </a:r>
            <a:br/>
            <a:r>
              <a:rPr b="false" i="false" strike="noStrike" sz="1200" u="none">
                <a:solidFill>
                  <a:srgbClr val="FFFFFF"/>
                </a:solidFill>
                <a:latin typeface="Calibri"/>
              </a:rPr>
              <a:t>meloxicam hexal 15 mg tabletten</a:t>
            </a:r>
            <a:br/>
            <a:r>
              <a:rPr b="false" i="false" strike="noStrike" sz="1200" u="none">
                <a:solidFill>
                  <a:srgbClr val="FFFFFF"/>
                </a:solidFill>
                <a:latin typeface="Calibri"/>
              </a:rPr>
              <a:t>mobic cost</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meloxicam 7 5mg bula</a:t>
            </a:r>
            <a:br/>
            <a:r>
              <a:rPr b="false" i="false" strike="noStrike" sz="1200" u="none">
                <a:solidFill>
                  <a:srgbClr val="FFFFFF"/>
                </a:solidFill>
                <a:latin typeface="Calibri"/>
              </a:rPr>
              <a:t>meloxicam tablets usp 7.5 mg</a:t>
            </a:r>
            <a:br/>
            <a:r>
              <a:rPr b="false" i="false" strike="noStrike" sz="1200" u="none">
                <a:solidFill>
                  <a:srgbClr val="FFFFFF"/>
                </a:solidFill>
                <a:latin typeface="Calibri"/>
              </a:rPr>
              <a:t>meloxicam 7.5 mg uses</a:t>
            </a:r>
            <a:br/>
            <a:r>
              <a:rPr b="false" i="false" strike="noStrike" sz="1200" u="none">
                <a:solidFill>
                  <a:srgbClr val="FFFFFF"/>
                </a:solidFill>
                <a:latin typeface="Calibri"/>
              </a:rPr>
              <a:t>is mobic 15 mg a narcotic</a:t>
            </a:r>
            <a:br/>
            <a:r>
              <a:rPr b="false" i="false" strike="noStrike" sz="1200" u="none">
                <a:solidFill>
                  <a:srgbClr val="FFFFFF"/>
                </a:solidFill>
                <a:latin typeface="Calibri"/>
              </a:rPr>
              <a:t>Personally, if all site owners and bloggers made excellent content as you probably did, the internet shall be much more useful than ever before</a:t>
            </a:r>
            <a:br/>
            <a:r>
              <a:rPr b="false" i="false" strike="noStrike" sz="1200" u="none">
                <a:solidFill>
                  <a:srgbClr val="FFFFFF"/>
                </a:solidFill>
                <a:latin typeface="Calibri"/>
              </a:rPr>
              <a:t>what is the pill meloxicam 7.5mg</a:t>
            </a:r>
            <a:br/>
            <a:r>
              <a:rPr b="false" i="false" strike="noStrike" sz="1200" u="none">
                <a:solidFill>
                  <a:srgbClr val="FFFFFF"/>
                </a:solidFill>
                <a:latin typeface="Calibri"/>
              </a:rPr>
              <a:t>mobic online australia</a:t>
            </a:r>
            <a:br/>
            <a:r>
              <a:rPr b="false" i="false" strike="noStrike" sz="1200" u="none">
                <a:solidFill>
                  <a:srgbClr val="FFFFFF"/>
                </a:solidFill>
                <a:latin typeface="Calibri"/>
              </a:rPr>
              <a:t>para que sirve la pastilla meloxicam de 15mg</a:t>
            </a:r>
            <a:br/>
            <a:r>
              <a:rPr b="false" i="false" strike="noStrike" sz="1200" u="none">
                <a:solidFill>
                  <a:srgbClr val="FFFFFF"/>
                </a:solidFill>
                <a:latin typeface="Calibri"/>
              </a:rPr>
              <a:t>ONJ, which causes a breakdown of the jawbone, usually results in the loss of some or all of the individual's teeth</a:t>
            </a:r>
            <a:br/>
            <a:r>
              <a:rPr b="false" i="false" strike="noStrike" sz="1200" u="none">
                <a:solidFill>
                  <a:srgbClr val="FFFFFF"/>
                </a:solidFill>
                <a:latin typeface="Calibri"/>
              </a:rPr>
              <a:t>meloxicam 15 mg street value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meloxicam 7.5 mg drug interactions</a:t>
            </a:r>
            <a:br/>
            <a:r>
              <a:rPr b="false" i="false" strike="noStrike" sz="1200" u="none">
                <a:solidFill>
                  <a:srgbClr val="FFFFFF"/>
                </a:solidFill>
                <a:latin typeface="Calibri"/>
              </a:rPr>
              <a:t>meloxicam 7.5 mg cost</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meloxicam 15 mg tablets price</a:t>
            </a:r>
            <a:br/>
            <a:r>
              <a:rPr b="false" i="false" strike="noStrike" sz="1200" u="none">
                <a:solidFill>
                  <a:srgbClr val="FFFFFF"/>
                </a:solidFill>
                <a:latin typeface="Calibri"/>
              </a:rPr>
              <a:t>mobic meloxicam tablets 15mg</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buy meloxicam for dogs online uk</a:t>
            </a:r>
            <a:br/>
            <a:r>
              <a:rPr b="false" i="false" strike="noStrike" sz="1200" u="none">
                <a:solidFill>
                  <a:srgbClr val="FFFFFF"/>
                </a:solidFill>
                <a:latin typeface="Calibri"/>
              </a:rPr>
              <a:t>At the same time, Synthroid is feeling the heat from the availability -- and lower cost -- of the generic levothyroxine</a:t>
            </a:r>
            <a:br/>
            <a:r>
              <a:rPr b="false" i="false" strike="noStrike" sz="1200" u="none">
                <a:solidFill>
                  <a:srgbClr val="FFFFFF"/>
                </a:solidFill>
                <a:latin typeface="Calibri"/>
              </a:rPr>
              <a:t>what is the drug meloxicam 7.5mg</a:t>
            </a:r>
            <a:br/>
            <a:r>
              <a:rPr b="false" i="false" strike="noStrike" sz="1200" u="none">
                <a:solidFill>
                  <a:srgbClr val="FFFFFF"/>
                </a:solidFill>
                <a:latin typeface="Calibri"/>
              </a:rPr>
              <a:t>lawyer and other friends, to give the fugitive "moral support".</a:t>
            </a:r>
            <a:br/>
            <a:r>
              <a:rPr b="false" i="false" strike="noStrike" sz="1200" u="none">
                <a:solidFill>
                  <a:srgbClr val="FFFFFF"/>
                </a:solidFill>
                <a:latin typeface="Calibri"/>
              </a:rPr>
              <a:t>what is meloxicam</a:t>
            </a:r>
            <a:br/>
            <a:r>
              <a:rPr b="false" i="false" strike="noStrike" sz="1200" u="none">
                <a:solidFill>
                  <a:srgbClr val="FFFFFF"/>
                </a:solidFill>
                <a:latin typeface="Calibri"/>
              </a:rPr>
              <a:t>If you have any concerns, be sure to talk to your doctor.</a:t>
            </a:r>
            <a:br/>
            <a:r>
              <a:rPr b="false" i="false" strike="noStrike" sz="1200" u="none">
                <a:solidFill>
                  <a:srgbClr val="FFFFFF"/>
                </a:solidFill>
                <a:latin typeface="Calibri"/>
              </a:rPr>
              <a:t>meloxicam 15 mg tablets drug</a:t>
            </a:r>
            <a:br/>
            <a:r>
              <a:rPr b="false" i="false" strike="noStrike" sz="1200" u="none">
                <a:solidFill>
                  <a:srgbClr val="FFFFFF"/>
                </a:solidFill>
                <a:latin typeface="Calibri"/>
              </a:rPr>
              <a:t>This is not to be studied, Making images that alter the mind like this are highly forbidden and very dangerous</a:t>
            </a:r>
            <a:br/>
            <a:r>
              <a:rPr b="false" i="false" strike="noStrike" sz="1200" u="none">
                <a:solidFill>
                  <a:srgbClr val="FFFFFF"/>
                </a:solidFill>
                <a:latin typeface="Calibri"/>
              </a:rPr>
              <a:t>mobic cost australia</a:t>
            </a:r>
            <a:br/>
            <a:r>
              <a:rPr b="false" i="false" strike="noStrike" sz="1200" u="none">
                <a:solidFill>
                  <a:srgbClr val="FFFFFF"/>
                </a:solidFill>
                <a:latin typeface="Calibri"/>
              </a:rPr>
              <a:t>meloxicam 7.5 for toothache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After 8 weeks, the Meratrim group had lost 11 pounds (5.2 kg) of weight and 4.7 inches (11.9 cm) off their waistlines</a:t>
            </a:r>
            <a:br/>
            <a:r>
              <a:rPr b="false" i="false" strike="noStrike" sz="1200" u="none">
                <a:solidFill>
                  <a:srgbClr val="FFFFFF"/>
                </a:solidFill>
                <a:latin typeface="Calibri"/>
              </a:rPr>
              <a:t>what is meloxicam 7.5mg</a:t>
            </a:r>
            <a:br/>
            <a:r>
              <a:rPr b="false" i="false" strike="noStrike" sz="1200" u="none">
                <a:solidFill>
                  <a:srgbClr val="FFFFFF"/>
                </a:solidFill>
                <a:latin typeface="Calibri"/>
              </a:rPr>
              <a:t>hastily change our aid programs." He directed specific questions about the jets to the Defence Department.</a:t>
            </a:r>
            <a:br/>
            <a:r>
              <a:rPr b="false" i="false" strike="noStrike" sz="1200" u="none">
                <a:solidFill>
                  <a:srgbClr val="FFFFFF"/>
                </a:solidFill>
                <a:latin typeface="Calibri"/>
              </a:rPr>
              <a:t>mobic 7.5 mg tablets information</a:t>
            </a:r>
            <a:br/>
            <a:r>
              <a:rPr b="false" i="false" strike="noStrike" sz="1200" u="none">
                <a:solidFill>
                  <a:srgbClr val="FFFFFF"/>
                </a:solidFill>
                <a:latin typeface="Calibri"/>
              </a:rPr>
              <a:t>meloxicam mg/ml</a:t>
            </a:r>
            <a:br/>
            <a:r>
              <a:rPr b="false" i="false" strike="noStrike" sz="1200" u="none">
                <a:solidFill>
                  <a:srgbClr val="FFFFFF"/>
                </a:solidFill>
                <a:latin typeface="Calibri"/>
              </a:rPr>
              <a:t>You must take care of your body which has for so long taken good care of you</a:t>
            </a:r>
            <a:br/>
            <a:r>
              <a:rPr b="false" i="false" strike="noStrike" sz="1200" u="none">
                <a:solidFill>
                  <a:srgbClr val="FFFFFF"/>
                </a:solidFill>
                <a:latin typeface="Calibri"/>
              </a:rPr>
              <a:t>canine meloxicam overdose</a:t>
            </a:r>
            <a:br/>
            <a:r>
              <a:rPr b="false" i="false" strike="noStrike" sz="1200" u="none">
                <a:solidFill>
                  <a:srgbClr val="FFFFFF"/>
                </a:solidFill>
                <a:latin typeface="Calibri"/>
              </a:rPr>
              <a:t>meloxicam tablets usp monograph</a:t>
            </a:r>
            <a:br/>
            <a:r>
              <a:rPr b="false" i="false" strike="noStrike" sz="1200" u="none">
                <a:solidFill>
                  <a:srgbClr val="FFFFFF"/>
                </a:solidFill>
                <a:latin typeface="Calibri"/>
              </a:rPr>
              <a:t>meloxicam 5mg</a:t>
            </a:r>
            <a:br/>
            <a:r>
              <a:rPr b="false" i="false" strike="noStrike" sz="1200" u="none">
                <a:solidFill>
                  <a:srgbClr val="FFFFFF"/>
                </a:solidFill>
                <a:latin typeface="Calibri"/>
              </a:rPr>
              <a:t>is there a generic form of mobic</a:t>
            </a:r>
            <a:br/>
            <a:r>
              <a:rPr b="false" i="false" strike="noStrike" sz="1200" u="none">
                <a:solidFill>
                  <a:srgbClr val="FFFFFF"/>
                </a:solidFill>
                <a:latin typeface="Calibri"/>
              </a:rPr>
              <a:t>can you get high off of meloxicam 7.5 mg tabs</a:t>
            </a:r>
            <a:br/>
            <a:r>
              <a:rPr b="false" i="false" strike="noStrike" sz="1200" u="none">
                <a:solidFill>
                  <a:srgbClr val="FFFFFF"/>
                </a:solidFill>
                <a:latin typeface="Calibri"/>
              </a:rPr>
              <a:t>mobic meloxicam 7.5 mg tablets</a:t>
            </a:r>
            <a:br/>
            <a:r>
              <a:rPr b="false" i="false" strike="noStrike" sz="1200" u="none">
                <a:solidFill>
                  <a:srgbClr val="FFFFFF"/>
                </a:solidFill>
                <a:latin typeface="Calibri"/>
              </a:rPr>
              <a:t>Lie on your side and raise your knee to your chest</a:t>
            </a:r>
            <a:br/>
            <a:r>
              <a:rPr b="false" i="false" strike="noStrike" sz="1200" u="none">
                <a:solidFill>
                  <a:srgbClr val="FFFFFF"/>
                </a:solidFill>
                <a:latin typeface="Calibri"/>
              </a:rPr>
              <a:t>meloxicam 15 mg street price</a:t>
            </a:r>
            <a:br/>
            <a:r>
              <a:rPr b="false" i="false" strike="noStrike" sz="1200" u="none">
                <a:solidFill>
                  <a:srgbClr val="FFFFFF"/>
                </a:solidFill>
                <a:latin typeface="Calibri"/>
              </a:rPr>
              <a:t>And then understand and transportation to click</a:t>
            </a:r>
            <a:br/>
            <a:r>
              <a:rPr b="false" i="false" strike="noStrike" sz="1200" u="none">
                <a:solidFill>
                  <a:srgbClr val="FFFFFF"/>
                </a:solidFill>
                <a:latin typeface="Calibri"/>
              </a:rPr>
              <a:t>mobic meloxicam 15 mg para que sirve</a:t>
            </a:r>
            <a:br/>
            <a:r>
              <a:rPr b="false" i="false" strike="noStrike" sz="1200" u="none">
                <a:solidFill>
                  <a:srgbClr val="FFFFFF"/>
                </a:solidFill>
                <a:latin typeface="Calibri"/>
              </a:rPr>
              <a:t>mobic tablets 7.5mg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cong dung thuoc meloxicam 7 5mg</a:t>
            </a:r>
            <a:br/>
            <a:r>
              <a:rPr b="false" i="false" strike="noStrike" sz="1200" u="none">
                <a:solidFill>
                  <a:srgbClr val="FFFFFF"/>
                </a:solidFill>
                <a:latin typeface="Calibri"/>
              </a:rPr>
              <a:t>What should be shaken well before measuring a cephalexin such lines.</a:t>
            </a:r>
            <a:br/>
            <a:r>
              <a:rPr b="false" i="false" strike="noStrike" sz="1200" u="none">
                <a:solidFill>
                  <a:srgbClr val="FFFFFF"/>
                </a:solidFill>
                <a:latin typeface="Calibri"/>
              </a:rPr>
              <a:t>meloxicam 15 mg tablets</a:t>
            </a:r>
            <a:br/>
            <a:r>
              <a:rPr b="false" i="false" strike="noStrike" sz="1200" u="none">
                <a:solidFill>
                  <a:srgbClr val="FFFFFF"/>
                </a:solidFill>
                <a:latin typeface="Calibri"/>
              </a:rPr>
              <a:t>what is meloxicam 7.5 used for</a:t>
            </a:r>
            <a:br/>
            <a:r>
              <a:rPr b="false" i="false" strike="noStrike" sz="1200" u="none">
                <a:solidFill>
                  <a:srgbClr val="FFFFFF"/>
                </a:solidFill>
                <a:latin typeface="Calibri"/>
              </a:rPr>
              <a:t>kegunaan obat meloxicam 7 5mg</a:t>
            </a:r>
            <a:br/>
            <a:r>
              <a:rPr b="false" i="false" strike="noStrike" sz="1200" u="none">
                <a:solidFill>
                  <a:srgbClr val="FFFFFF"/>
                </a:solidFill>
                <a:latin typeface="Calibri"/>
              </a:rPr>
              <a:t>I'm not sure second payday loans Yes, that could happen, but at the moment Wheeler doesn0It seem sure of much of anything</a:t>
            </a:r>
            <a:br/>
            <a:r>
              <a:rPr b="false" i="false" strike="noStrike" sz="1200" u="none">
                <a:solidFill>
                  <a:srgbClr val="FFFFFF"/>
                </a:solidFill>
                <a:latin typeface="Calibri"/>
              </a:rPr>
              <a:t>meloxicam meloxicam</a:t>
            </a:r>
            <a:br/>
            <a:r>
              <a:rPr b="false" i="false" strike="noStrike" sz="1200" u="none">
                <a:solidFill>
                  <a:srgbClr val="FFFFFF"/>
                </a:solidFill>
                <a:latin typeface="Calibri"/>
              </a:rPr>
              <a:t>mobic tablets 15mg patient information</a:t>
            </a:r>
            <a:br/>
            <a:r>
              <a:rPr b="false" i="false" strike="noStrike" sz="1200" u="none">
                <a:solidFill>
                  <a:srgbClr val="FFFFFF"/>
                </a:solidFill>
                <a:latin typeface="Calibri"/>
              </a:rPr>
              <a:t>National Library of Medicine, when some individuals take tricyclic antidepressants such as doxepin, they prove ineffective or become dangerous for the patient to continue treatment</a:t>
            </a:r>
            <a:br/>
            <a:r>
              <a:rPr b="false" i="false" strike="noStrike" sz="1200" u="none">
                <a:solidFill>
                  <a:srgbClr val="FFFFFF"/>
                </a:solidFill>
                <a:latin typeface="Calibri"/>
              </a:rPr>
              <a:t>where can i buy meloxicam for cats</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thuoc meloxicam 75 mg</a:t>
            </a:r>
            <a:br/>
            <a:r>
              <a:rPr b="false" i="false" strike="noStrike" sz="1200" u="none">
                <a:solidFill>
                  <a:srgbClr val="FFFFFF"/>
                </a:solidFill>
                <a:latin typeface="Calibri"/>
              </a:rPr>
              <a:t>Something that just causes you to feel off kilter though I will still say even so this thing made me feel strange.</a:t>
            </a:r>
            <a:br/>
            <a:r>
              <a:rPr b="false" i="false" strike="noStrike" sz="1200" u="none">
                <a:solidFill>
                  <a:srgbClr val="FFFFFF"/>
                </a:solidFill>
                <a:latin typeface="Calibri"/>
              </a:rPr>
              <a:t>what is meloxicam 7.5 mg tablets for</a:t>
            </a:r>
            <a:br/>
            <a:r>
              <a:rPr b="false" i="false" strike="noStrike" sz="1200" u="none">
                <a:solidFill>
                  <a:srgbClr val="FFFFFF"/>
                </a:solidFill>
                <a:latin typeface="Calibri"/>
              </a:rPr>
              <a:t>meloxicam 7.5 get you high</a:t>
            </a:r>
            <a:br/>
            <a:r>
              <a:rPr b="false" i="false" strike="noStrike" sz="1200" u="none">
                <a:solidFill>
                  <a:srgbClr val="FFFFFF"/>
                </a:solidFill>
                <a:latin typeface="Calibri"/>
              </a:rPr>
              <a:t>what is meloxicam 15 mg used to treat</a:t>
            </a:r>
            <a:br/>
            <a:r>
              <a:rPr b="false" i="false" strike="noStrike" sz="1200" u="none">
                <a:solidFill>
                  <a:srgbClr val="FFFFFF"/>
                </a:solidFill>
                <a:latin typeface="Calibri"/>
              </a:rPr>
              <a:t>can you get high off mobic 15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mobic 7.5mg price</a:t>
            </a:r>
            <a:br/>
            <a:r>
              <a:rPr b="false" i="false" strike="noStrike" sz="1200" u="none">
                <a:solidFill>
                  <a:srgbClr val="FFFFFF"/>
                </a:solidFill>
                <a:latin typeface="Calibri"/>
              </a:rPr>
              <a:t>meloxicam 7.5 mg dosage for dogs</a:t>
            </a:r>
            <a:br/>
            <a:r>
              <a:rPr b="false" i="false" strike="noStrike" sz="1200" u="none">
                <a:solidFill>
                  <a:srgbClr val="FFFFFF"/>
                </a:solidFill>
                <a:latin typeface="Calibri"/>
              </a:rPr>
              <a:t>mobic 15 mg street value</a:t>
            </a:r>
            <a:br/>
            <a:r>
              <a:rPr b="false" i="false" strike="noStrike" sz="1200" u="none">
                <a:solidFill>
                  <a:srgbClr val="FFFFFF"/>
                </a:solidFill>
                <a:latin typeface="Calibri"/>
              </a:rPr>
              <a:t>get high off meloxicam 7.5 mg tabs</a:t>
            </a:r>
            <a:br/>
            <a:r>
              <a:rPr b="false" i="false" strike="noStrike" sz="1200" u="none">
                <a:solidFill>
                  <a:srgbClr val="FFFFFF"/>
                </a:solidFill>
                <a:latin typeface="Calibri"/>
              </a:rPr>
              <a:t>meloxicam tablet dosage chart for dogs</a:t>
            </a:r>
            <a:br/>
            <a:r>
              <a:rPr b="false" i="false" strike="noStrike" sz="1200" u="none">
                <a:solidFill>
                  <a:srgbClr val="FFFFFF"/>
                </a:solidFill>
                <a:latin typeface="Calibri"/>
              </a:rPr>
              <a:t>The pharmacy lady told me they only have Isotrex gel 0.5%, but i needed 0.025% gel</a:t>
            </a:r>
            <a:br/>
            <a:r>
              <a:rPr b="false" i="false" strike="noStrike" sz="1200" u="none">
                <a:solidFill>
                  <a:srgbClr val="FFFFFF"/>
                </a:solidFill>
                <a:latin typeface="Calibri"/>
              </a:rPr>
              <a:t>pictures of generic mobic</a:t>
            </a:r>
            <a:br/>
            <a:r>
              <a:rPr b="false" i="false" strike="noStrike" sz="1200" u="none">
                <a:solidFill>
                  <a:srgbClr val="FFFFFF"/>
                </a:solidFill>
                <a:latin typeface="Calibri"/>
              </a:rPr>
              <a:t>meloxicam 15mg tablets reviews</a:t>
            </a:r>
            <a:br/>
            <a:r>
              <a:rPr b="false" i="false" strike="noStrike" sz="1200" u="none">
                <a:solidFill>
                  <a:srgbClr val="FFFFFF"/>
                </a:solidFill>
                <a:latin typeface="Calibri"/>
              </a:rPr>
              <a:t>what is the generic name for meloxicam</a:t>
            </a:r>
            <a:br/>
            <a:r>
              <a:rPr b="false" i="false" strike="noStrike" sz="1200" u="none">
                <a:solidFill>
                  <a:srgbClr val="FFFFFF"/>
                </a:solidFill>
                <a:latin typeface="Calibri"/>
              </a:rPr>
              <a:t>meloxicam 15mg tab int</a:t>
            </a:r>
            <a:br/>
            <a:r>
              <a:rPr b="false" i="false" strike="noStrike" sz="1200" u="none">
                <a:solidFill>
                  <a:srgbClr val="FFFFFF"/>
                </a:solidFill>
                <a:latin typeface="Calibri"/>
              </a:rPr>
              <a:t>meloxicam al 15 mg tabletten</a:t>
            </a:r>
            <a:br/>
            <a:r>
              <a:rPr b="false" i="false" strike="noStrike" sz="1200" u="none">
                <a:solidFill>
                  <a:srgbClr val="FFFFFF"/>
                </a:solidFill>
                <a:latin typeface="Calibri"/>
              </a:rPr>
              <a:t>meloxicam tablets 7.5 mg for dogs</a:t>
            </a:r>
            <a:br/>
            <a:r>
              <a:rPr b="false" i="false" strike="noStrike" sz="1200" u="none">
                <a:solidFill>
                  <a:srgbClr val="FFFFFF"/>
                </a:solidFill>
                <a:latin typeface="Calibri"/>
              </a:rPr>
              <a:t>buy meloxicam for dogs uk</a:t>
            </a:r>
            <a:br/>
            <a:r>
              <a:rPr b="false" i="false" strike="noStrike" sz="1200" u="none">
                <a:solidFill>
                  <a:srgbClr val="FFFFFF"/>
                </a:solidFill>
                <a:latin typeface="Calibri"/>
              </a:rPr>
              <a:t>meloxicam tablets 15 mg</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mobic price south africa</a:t>
            </a:r>
            <a:br/>
            <a:r>
              <a:rPr b="false" i="false" strike="noStrike" sz="1200" u="none">
                <a:solidFill>
                  <a:srgbClr val="FFFFFF"/>
                </a:solidFill>
                <a:latin typeface="Calibri"/>
              </a:rPr>
              <a:t>meloxicam 1a pharma 15 mg tabletten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I&amp;rsquo;ve used the original injectable Imitrex since immediately after it was released from protocol testing, and have always found it perfectly effective</a:t>
            </a:r>
            <a:br/>
            <a:r>
              <a:rPr b="false" i="false" strike="noStrike" sz="1200" u="none">
                <a:solidFill>
                  <a:srgbClr val="FFFFFF"/>
                </a:solidFill>
                <a:latin typeface="Calibri"/>
              </a:rPr>
              <a:t>mobic mg dosage</a:t>
            </a:r>
            <a:br/>
            <a:r>
              <a:rPr b="false" i="false" strike="noStrike" sz="1200" u="none">
                <a:solidFill>
                  <a:srgbClr val="FFFFFF"/>
                </a:solidFill>
                <a:latin typeface="Calibri"/>
              </a:rPr>
              <a:t>buy meloxicam uk</a:t>
            </a:r>
            <a:br/>
            <a:r>
              <a:rPr b="false" i="false" strike="noStrike" sz="1200" u="none">
                <a:solidFill>
                  <a:srgbClr val="FFFFFF"/>
                </a:solidFill>
                <a:latin typeface="Calibri"/>
              </a:rPr>
              <a:t>The last thing I want is for you to feel like I&amp;rsquo;ve told you a half-truth.</a:t>
            </a:r>
            <a:br/>
            <a:r>
              <a:rPr b="false" i="false" strike="noStrike" sz="1200" u="none">
                <a:solidFill>
                  <a:srgbClr val="FFFFFF"/>
                </a:solidFill>
                <a:latin typeface="Calibri"/>
              </a:rPr>
              <a:t>para que sirve el medicamento meloxicam de 15 mg</a:t>
            </a:r>
            <a:br/>
            <a:r>
              <a:rPr b="false" i="false" strike="noStrike" sz="1200" u="none">
                <a:solidFill>
                  <a:srgbClr val="FFFFFF"/>
                </a:solidFill>
                <a:latin typeface="Calibri"/>
              </a:rPr>
              <a:t>metacam meloxicam for dogs</a:t>
            </a:r>
            <a:br/>
            <a:r>
              <a:rPr b="false" i="false" strike="noStrike" sz="1200" u="none">
                <a:solidFill>
                  <a:srgbClr val="FFFFFF"/>
                </a:solidFill>
                <a:latin typeface="Calibri"/>
              </a:rPr>
              <a:t>can you get high from meloxicam 7.5 mg</a:t>
            </a:r>
            <a:br/>
            <a:r>
              <a:rPr b="false" i="false" strike="noStrike" sz="1200" u="none">
                <a:solidFill>
                  <a:srgbClr val="FFFFFF"/>
                </a:solidFill>
                <a:latin typeface="Calibri"/>
              </a:rPr>
              <a:t>thuoc meloxicam 7 5mg</a:t>
            </a:r>
            <a:br/>
            <a:r>
              <a:rPr b="false" i="false" strike="noStrike" sz="1200" u="none">
                <a:solidFill>
                  <a:srgbClr val="FFFFFF"/>
                </a:solidFill>
                <a:latin typeface="Calibri"/>
              </a:rPr>
              <a:t>meloxicam arrow 15 mg tabletki</a:t>
            </a:r>
            <a:br/>
            <a:r>
              <a:rPr b="false" i="false" strike="noStrike" sz="1200" u="none">
                <a:solidFill>
                  <a:srgbClr val="FFFFFF"/>
                </a:solidFill>
                <a:latin typeface="Calibri"/>
              </a:rPr>
              <a:t>meloxicam 7.5 mg dosage</a:t>
            </a:r>
            <a:br/>
            <a:r>
              <a:rPr b="false" i="false" strike="noStrike" sz="1200" u="none">
                <a:solidFill>
                  <a:srgbClr val="FFFFFF"/>
                </a:solidFill>
                <a:latin typeface="Calibri"/>
              </a:rPr>
              <a:t>So here I am yet again trying another new med winging through all the side effects looking for the light at the end of the tunnle</a:t>
            </a:r>
            <a:br/>
            <a:r>
              <a:rPr b="false" i="false" strike="noStrike" sz="1200" u="none">
                <a:solidFill>
                  <a:srgbClr val="FFFFFF"/>
                </a:solidFill>
                <a:latin typeface="Calibri"/>
              </a:rPr>
              <a:t>canine meloxicam dose</a:t>
            </a:r>
            <a:br/>
            <a:r>
              <a:rPr b="false" i="false" strike="noStrike" sz="1200" u="none">
                <a:solidFill>
                  <a:srgbClr val="FFFFFF"/>
                </a:solidFill>
                <a:latin typeface="Calibri"/>
              </a:rPr>
              <a:t>After years of naturopathic remedies decided to remove thyroid gland and take thyroxine tablets, supposedly would solve my problems</a:t>
            </a:r>
            <a:br/>
            <a:r>
              <a:rPr b="false" i="false" strike="noStrike" sz="1200" u="none">
                <a:solidFill>
                  <a:srgbClr val="FFFFFF"/>
                </a:solidFill>
                <a:latin typeface="Calibri"/>
              </a:rPr>
              <a:t>can you get high on meloxicam 7.5</a:t>
            </a:r>
            <a:br/>
            <a:r>
              <a:rPr b="false" i="false" strike="noStrike" sz="1200" u="none">
                <a:solidFill>
                  <a:srgbClr val="FFFFFF"/>
                </a:solidFill>
                <a:latin typeface="Calibri"/>
              </a:rPr>
              <a:t>Topamax can be taken without a meal and it is advised not to break the tablets due to their unpleasant taste.</a:t>
            </a:r>
            <a:br/>
            <a:r>
              <a:rPr b="false" i="false" strike="noStrike" sz="1200" u="none">
                <a:solidFill>
                  <a:srgbClr val="FFFFFF"/>
                </a:solidFill>
                <a:latin typeface="Calibri"/>
              </a:rPr>
              <a:t>meloxicam metacam</a:t>
            </a:r>
            <a:br/>
            <a:r>
              <a:rPr b="false" i="false" strike="noStrike" sz="1200" u="none">
                <a:solidFill>
                  <a:srgbClr val="FFFFFF"/>
                </a:solidFill>
                <a:latin typeface="Calibri"/>
              </a:rPr>
              <a:t>meloxicam tablets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Shop All Departments or Search for what you want to find</a:t>
            </a:r>
            <a:br/>
            <a:r>
              <a:rPr b="false" i="false" strike="noStrike" sz="1200" u="none">
                <a:solidFill>
                  <a:srgbClr val="FFFFFF"/>
                </a:solidFill>
                <a:latin typeface="Calibri"/>
              </a:rPr>
              <a:t>what is meloxicam made of</a:t>
            </a:r>
            <a:br/>
            <a:r>
              <a:rPr b="false" i="false" strike="noStrike" sz="1200" u="none">
                <a:solidFill>
                  <a:srgbClr val="FFFFFF"/>
                </a:solidFill>
                <a:latin typeface="Calibri"/>
              </a:rPr>
              <a:t>will meloxicam 7.5 get you high</a:t>
            </a:r>
            <a:br/>
            <a:r>
              <a:rPr b="false" i="false" strike="noStrike" sz="1200" u="none">
                <a:solidFill>
                  <a:srgbClr val="FFFFFF"/>
                </a:solidFill>
                <a:latin typeface="Calibri"/>
              </a:rPr>
              <a:t>meloxicam tablets 15mg</a:t>
            </a:r>
            <a:br/>
            <a:r>
              <a:rPr b="false" i="false" strike="noStrike" sz="1200" u="none">
                <a:solidFill>
                  <a:srgbClr val="FFFFFF"/>
                </a:solidFill>
                <a:latin typeface="Calibri"/>
              </a:rPr>
              <a:t>Together, these findings may provide insight into the increased fracture incidence seen in MGUS.</a:t>
            </a:r>
            <a:br/>
            <a:r>
              <a:rPr b="false" i="false" strike="noStrike" sz="1200" u="none">
                <a:solidFill>
                  <a:srgbClr val="FFFFFF"/>
                </a:solidFill>
                <a:latin typeface="Calibri"/>
              </a:rPr>
              <a:t>mobic 7.5 mg tablets</a:t>
            </a:r>
            <a:br/>
            <a:r>
              <a:rPr b="false" i="false" strike="noStrike" sz="1200" u="none">
                <a:solidFill>
                  <a:srgbClr val="FFFFFF"/>
                </a:solidFill>
                <a:latin typeface="Calibri"/>
              </a:rPr>
              <a:t>meloxicam mylan 15mg tablets</a:t>
            </a:r>
            <a:br/>
            <a:r>
              <a:rPr b="false" i="false" strike="noStrike" sz="1200" u="none">
                <a:solidFill>
                  <a:srgbClr val="FFFFFF"/>
                </a:solidFill>
                <a:latin typeface="Calibri"/>
              </a:rPr>
              <a:t>meloxicam buy online</a:t>
            </a:r>
            <a:br/>
            <a:r>
              <a:rPr b="false" i="false" strike="noStrike" sz="1200" u="none">
                <a:solidFill>
                  <a:srgbClr val="FFFFFF"/>
                </a:solidFill>
                <a:latin typeface="Calibri"/>
              </a:rPr>
              <a:t>cheap mobic</a:t>
            </a:r>
            <a:br/>
            <a:r>
              <a:rPr b="false" i="false" strike="noStrike" sz="1200" u="none">
                <a:solidFill>
                  <a:srgbClr val="FFFFFF"/>
                </a:solidFill>
                <a:latin typeface="Calibri"/>
              </a:rPr>
              <a:t>meloxicam 15 mg tabletta</a:t>
            </a:r>
            <a:br/>
            <a:r>
              <a:rPr b="false" i="false" strike="noStrike" sz="1200" u="none">
                <a:solidFill>
                  <a:srgbClr val="FFFFFF"/>
                </a:solidFill>
                <a:latin typeface="Calibri"/>
              </a:rPr>
              <a:t>generic mobic meloxicam</a:t>
            </a:r>
            <a:br/>
            <a:r>
              <a:rPr b="false" i="false" strike="noStrike" sz="1200" u="none">
                <a:solidFill>
                  <a:srgbClr val="FFFFFF"/>
                </a:solidFill>
                <a:latin typeface="Calibri"/>
              </a:rPr>
              <a:t>meloxicam 7.5 tablets</a:t>
            </a:r>
            <a:br/>
            <a:r>
              <a:rPr b="false" i="false" strike="noStrike" sz="1200" u="none">
                <a:solidFill>
                  <a:srgbClr val="FFFFFF"/>
                </a:solidFill>
                <a:latin typeface="Calibri"/>
              </a:rPr>
              <a:t>what is meloxicam 7.5mg tab</a:t>
            </a:r>
            <a:br/>
            <a:r>
              <a:rPr b="false" i="false" strike="noStrike" sz="1200" u="none">
                <a:solidFill>
                  <a:srgbClr val="FFFFFF"/>
                </a:solidFill>
                <a:latin typeface="Calibri"/>
              </a:rPr>
              <a:t>In fact, not every woman will ovulate on clomiphene and many women who ovulate will not get pregnant</a:t>
            </a:r>
            <a:br/>
            <a:r>
              <a:rPr b="false" i="false" strike="noStrike" sz="1200" u="none">
                <a:solidFill>
                  <a:srgbClr val="FFFFFF"/>
                </a:solidFill>
                <a:latin typeface="Calibri"/>
              </a:rPr>
              <a:t>mobic meloxicam 15mg tablets</a:t>
            </a:r>
            <a:br/>
            <a:r>
              <a:rPr b="false" i="false" strike="noStrike" sz="1200" u="none">
                <a:solidFill>
                  <a:srgbClr val="FFFFFF"/>
                </a:solidFill>
                <a:latin typeface="Calibri"/>
              </a:rPr>
              <a:t>mobic price australia</a:t>
            </a:r>
            <a:br/>
            <a:r>
              <a:rPr b="false" i="false" strike="noStrike" sz="1200" u="none">
                <a:solidFill>
                  <a:srgbClr val="FFFFFF"/>
                </a:solidFill>
                <a:latin typeface="Calibri"/>
              </a:rPr>
              <a:t>The hair from minoxidil tends to be unnoticeable for months and then it suddenly thickens up ( at least for me and my friends who use it &amp;mdash; I think this is why so many people give up on it).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meloxicam 7.5 mg get you high</a:t>
            </a:r>
            <a:br/>
            <a:r>
              <a:rPr b="false" i="false" strike="noStrike" sz="1200" u="none">
                <a:solidFill>
                  <a:srgbClr val="FFFFFF"/>
                </a:solidFill>
                <a:latin typeface="Calibri"/>
              </a:rPr>
              <a:t>Second of all I become far more aware of myself, others and my surroundings when I smoke and this can nowadays cause me a little ten minute awkward fest....</a:t>
            </a:r>
            <a:br/>
            <a:r>
              <a:rPr b="false" i="false" strike="noStrike" sz="1200" u="none">
                <a:solidFill>
                  <a:srgbClr val="FFFFFF"/>
                </a:solidFill>
                <a:latin typeface="Calibri"/>
              </a:rPr>
              <a:t>what is meloxicam 7.5 mg tablet used for</a:t>
            </a:r>
            <a:br/>
            <a:r>
              <a:rPr b="false" i="false" strike="noStrike" sz="1200" u="none">
                <a:solidFill>
                  <a:srgbClr val="FFFFFF"/>
                </a:solidFill>
                <a:latin typeface="Calibri"/>
              </a:rPr>
              <a:t>how many meloxicam 7.5 does it take to get high</a:t>
            </a:r>
            <a:br/>
            <a:r>
              <a:rPr b="false" i="false" strike="noStrike" sz="1200" u="none">
                <a:solidFill>
                  <a:srgbClr val="FFFFFF"/>
                </a:solidFill>
                <a:latin typeface="Calibri"/>
              </a:rPr>
              <a:t>meloxicam 15 mg high blood pressure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Spc Meloxicam Tablets 15 Mg - What Is Meloxicam 15 Mg Tab Used For</dc:title>
  <dc:description>Buy mobic online, tac dung thuoc meloxicam 7 5mg, meloxicam calox 15 mg para que sirve, meloxicam tabletas, buy meloxicam for dogs online uk, will meloxicam 7.5 get you high, generic mobic meloxicam</dc:description>
  <dc:subject>Spc Meloxicam Tablets 15 Mg - What Is Meloxicam 15 Mg Tab Used For</dc:subject>
  <cp:keywords>tac dung thuoc meloxicam 7 5mg, mobic price, average cost of mobic, what is meloxicam 7.5 mg tablets used for, ilium meloxicam buy online, meloxicam tablets 7.5 mg spc, meloxicam 15 mg reviews, meloxicam 5mg, mobic mg dosage, meloxicam 15 mg tabletta</cp:keywords>
  <cp:category/>
</cp:coreProperties>
</file>