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Cheap Lisinopril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lisinopril manufacturers</a:t>
            </a:r>
            <a:br/>
            <a:r>
              <a:rPr b="false" i="false" strike="noStrike" sz="1200" u="none">
                <a:solidFill>
                  <a:srgbClr val="FFFFFF"/>
                </a:solidFill>
                <a:latin typeface="Calibri"/>
              </a:rPr>
              <a:t>lisinopril hctz 20 12.5</a:t>
            </a:r>
            <a:br/>
            <a:r>
              <a:rPr b="false" i="false" strike="noStrike" sz="1200" u="none">
                <a:solidFill>
                  <a:srgbClr val="FFFFFF"/>
                </a:solidFill>
                <a:latin typeface="Calibri"/>
              </a:rPr>
              <a:t>buy lisinopril online uk</a:t>
            </a:r>
            <a:br/>
            <a:r>
              <a:rPr b="false" i="false" strike="noStrike" sz="1200" u="none">
                <a:solidFill>
                  <a:srgbClr val="FFFFFF"/>
                </a:solidFill>
                <a:latin typeface="Calibri"/>
              </a:rPr>
              <a:t>lisinopril low dose aspirin</a:t>
            </a:r>
            <a:br/>
            <a:r>
              <a:rPr b="false" i="false" strike="noStrike" sz="1200" u="none">
                <a:solidFill>
                  <a:srgbClr val="FFFFFF"/>
                </a:solidFill>
                <a:latin typeface="Calibri"/>
              </a:rPr>
              <a:t>The Standard &amp; Poor's 500Index was down 9.51 points, or 0.58 percent, at 1,642.84.The Nasdaq Composite Index was down 13.80 points, or0.38 percent, at 3,599.79.</a:t>
            </a:r>
            <a:br/>
            <a:r>
              <a:rPr b="false" i="false" strike="noStrike" sz="1200" u="none">
                <a:solidFill>
                  <a:srgbClr val="FFFFFF"/>
                </a:solidFill>
                <a:latin typeface="Calibri"/>
              </a:rPr>
              <a:t>lisinopril 10mg</a:t>
            </a:r>
            <a:br/>
            <a:r>
              <a:rPr b="false" i="false" strike="noStrike" sz="1200" u="none">
                <a:solidFill>
                  <a:srgbClr val="FFFFFF"/>
                </a:solidFill>
                <a:latin typeface="Calibri"/>
              </a:rPr>
              <a:t>Do you know any solutions to help reduce content from being ripped off? I'd definitely appreciate it.| ??? ????? ?????</a:t>
            </a:r>
            <a:br/>
            <a:r>
              <a:rPr b="false" i="false" strike="noStrike" sz="1200" u="none">
                <a:solidFill>
                  <a:srgbClr val="FFFFFF"/>
                </a:solidFill>
                <a:latin typeface="Calibri"/>
              </a:rPr>
              <a:t>low dose lisinopril diabetes</a:t>
            </a:r>
            <a:br/>
            <a:r>
              <a:rPr b="false" i="false" strike="noStrike" sz="1200" u="none">
                <a:solidFill>
                  <a:srgbClr val="FFFFFF"/>
                </a:solidFill>
                <a:latin typeface="Calibri"/>
              </a:rPr>
              <a:t>The overwhelming majority of the remaining patients hadsystemic-course JIA</a:t>
            </a:r>
            <a:br/>
            <a:r>
              <a:rPr b="false" i="false" strike="noStrike" sz="1200" u="none">
                <a:solidFill>
                  <a:srgbClr val="FFFFFF"/>
                </a:solidFill>
                <a:latin typeface="Calibri"/>
              </a:rPr>
              <a:t>lisinopril 10 mg tablet lup</a:t>
            </a:r>
            <a:br/>
            <a:r>
              <a:rPr b="false" i="false" strike="noStrike" sz="1200" u="none">
                <a:solidFill>
                  <a:srgbClr val="FFFFFF"/>
                </a:solidFill>
                <a:latin typeface="Calibri"/>
              </a:rPr>
              <a:t>how long should it take for lisinopril to lower blood pressure</a:t>
            </a:r>
            <a:br/>
            <a:r>
              <a:rPr b="false" i="false" strike="noStrike" sz="1200" u="none">
                <a:solidFill>
                  <a:srgbClr val="FFFFFF"/>
                </a:solidFill>
                <a:latin typeface="Calibri"/>
              </a:rPr>
              <a:t>lisinopril 2.5 mg</a:t>
            </a:r>
            <a:br/>
            <a:r>
              <a:rPr b="false" i="false" strike="noStrike" sz="1200" u="none">
                <a:solidFill>
                  <a:srgbClr val="FFFFFF"/>
                </a:solidFill>
                <a:latin typeface="Calibri"/>
              </a:rPr>
              <a:t>That being said...I did O and I got preggo on that combination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hctz doses</a:t>
            </a:r>
            <a:br/>
            <a:r>
              <a:rPr b="false" i="false" strike="noStrike" sz="1200" u="none">
                <a:solidFill>
                  <a:srgbClr val="FFFFFF"/>
                </a:solidFill>
                <a:latin typeface="Calibri"/>
              </a:rPr>
              <a:t>hctz 12.5 lisinopril 20 mg</a:t>
            </a:r>
            <a:br/>
            <a:r>
              <a:rPr b="false" i="false" strike="noStrike" sz="1200" u="none">
                <a:solidFill>
                  <a:srgbClr val="FFFFFF"/>
                </a:solidFill>
                <a:latin typeface="Calibri"/>
              </a:rPr>
              <a:t>My doctor does not know what to do., Should I have biopsy done on nodule to see if cancerous? Please help</a:t>
            </a:r>
            <a:br/>
            <a:r>
              <a:rPr b="false" i="false" strike="noStrike" sz="1200" u="none">
                <a:solidFill>
                  <a:srgbClr val="FFFFFF"/>
                </a:solidFill>
                <a:latin typeface="Calibri"/>
              </a:rPr>
              <a:t>lisinopril used for heart failure</a:t>
            </a:r>
            <a:br/>
            <a:r>
              <a:rPr b="false" i="false" strike="noStrike" sz="1200" u="none">
                <a:solidFill>
                  <a:srgbClr val="FFFFFF"/>
                </a:solidFill>
                <a:latin typeface="Calibri"/>
              </a:rPr>
              <a:t>Your sister was exactly the person you always thought she was</a:t>
            </a:r>
            <a:br/>
            <a:r>
              <a:rPr b="false" i="false" strike="noStrike" sz="1200" u="none">
                <a:solidFill>
                  <a:srgbClr val="FFFFFF"/>
                </a:solidFill>
                <a:latin typeface="Calibri"/>
              </a:rPr>
              <a:t>20 mg lisinopril</a:t>
            </a:r>
            <a:br/>
            <a:r>
              <a:rPr b="false" i="false" strike="noStrike" sz="1200" u="none">
                <a:solidFill>
                  <a:srgbClr val="FFFFFF"/>
                </a:solidFill>
                <a:latin typeface="Calibri"/>
              </a:rPr>
              <a:t>buy cheap lisinopril</a:t>
            </a:r>
            <a:br/>
            <a:r>
              <a:rPr b="false" i="false" strike="noStrike" sz="1200" u="none">
                <a:solidFill>
                  <a:srgbClr val="FFFFFF"/>
                </a:solidFill>
                <a:latin typeface="Calibri"/>
              </a:rPr>
              <a:t>In about 25% of women Glucophage causes side effects which may include abdominal discomfort, cramping, diarrhea and nausea</a:t>
            </a:r>
            <a:br/>
            <a:r>
              <a:rPr b="false" i="false" strike="noStrike" sz="1200" u="none">
                <a:solidFill>
                  <a:srgbClr val="FFFFFF"/>
                </a:solidFill>
                <a:latin typeface="Calibri"/>
              </a:rPr>
              <a:t>effects of double dose of lisinopril</a:t>
            </a:r>
            <a:br/>
            <a:r>
              <a:rPr b="false" i="false" strike="noStrike" sz="1200" u="none">
                <a:solidFill>
                  <a:srgbClr val="FFFFFF"/>
                </a:solidFill>
                <a:latin typeface="Calibri"/>
              </a:rPr>
              <a:t>lisinopril used to treat</a:t>
            </a:r>
            <a:br/>
            <a:r>
              <a:rPr b="false" i="false" strike="noStrike" sz="1200" u="none">
                <a:solidFill>
                  <a:srgbClr val="FFFFFF"/>
                </a:solidFill>
                <a:latin typeface="Calibri"/>
              </a:rPr>
              <a:t>lisinopril dosing bid</a:t>
            </a:r>
            <a:br/>
            <a:r>
              <a:rPr b="false" i="false" strike="noStrike" sz="1200" u="none">
                <a:solidFill>
                  <a:srgbClr val="FFFFFF"/>
                </a:solidFill>
                <a:latin typeface="Calibri"/>
              </a:rPr>
              <a:t>It is also more readily accessible when compared to more highly visible sporting drugs of abuse</a:t>
            </a:r>
            <a:br/>
            <a:r>
              <a:rPr b="false" i="false" strike="noStrike" sz="1200" u="none">
                <a:solidFill>
                  <a:srgbClr val="FFFFFF"/>
                </a:solidFill>
                <a:latin typeface="Calibri"/>
              </a:rPr>
              <a:t>is lisinopril bad for your kidneys</a:t>
            </a:r>
            <a:br/>
            <a:r>
              <a:rPr b="false" i="false" strike="noStrike" sz="1200" u="none">
                <a:solidFill>
                  <a:srgbClr val="FFFFFF"/>
                </a:solidFill>
                <a:latin typeface="Calibri"/>
              </a:rPr>
              <a:t>lisinopril/hctz tabs 20/12.5</a:t>
            </a:r>
            <a:br/>
            <a:r>
              <a:rPr b="false" i="false" strike="noStrike" sz="1200" u="none">
                <a:solidFill>
                  <a:srgbClr val="FFFFFF"/>
                </a:solidFill>
                <a:latin typeface="Calibri"/>
              </a:rPr>
              <a:t>lisinopril cheap price</a:t>
            </a:r>
            <a:br/>
            <a:r>
              <a:rPr b="false" i="false" strike="noStrike" sz="1200" u="none">
                <a:solidFill>
                  <a:srgbClr val="FFFFFF"/>
                </a:solidFill>
                <a:latin typeface="Calibri"/>
              </a:rPr>
              <a:t>can lisinopril be used for diabetes</a:t>
            </a:r>
            <a:br/>
            <a:r>
              <a:rPr b="false" i="false" strike="noStrike" sz="1200" u="none">
                <a:solidFill>
                  <a:srgbClr val="FFFFFF"/>
                </a:solidFill>
                <a:latin typeface="Calibri"/>
              </a:rPr>
              <a:t>lisinopril low dose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5 mg en espanol</a:t>
            </a:r>
            <a:br/>
            <a:r>
              <a:rPr b="false" i="false" strike="noStrike" sz="1200" u="none">
                <a:solidFill>
                  <a:srgbClr val="FFFFFF"/>
                </a:solidFill>
                <a:latin typeface="Calibri"/>
              </a:rPr>
              <a:t>is lisinopril bad for kidneys</a:t>
            </a:r>
            <a:br/>
            <a:r>
              <a:rPr b="false" i="false" strike="noStrike" sz="1200" u="none">
                <a:solidFill>
                  <a:srgbClr val="FFFFFF"/>
                </a:solidFill>
                <a:latin typeface="Calibri"/>
              </a:rPr>
              <a:t>lisinopril 10 mg tabletas</a:t>
            </a:r>
            <a:br/>
            <a:r>
              <a:rPr b="false" i="false" strike="noStrike" sz="1200" u="none">
                <a:solidFill>
                  <a:srgbClr val="FFFFFF"/>
                </a:solidFill>
                <a:latin typeface="Calibri"/>
              </a:rPr>
              <a:t>generic lisinopril identification</a:t>
            </a:r>
            <a:br/>
            <a:r>
              <a:rPr b="false" i="false" strike="noStrike" sz="1200" u="none">
                <a:solidFill>
                  <a:srgbClr val="FFFFFF"/>
                </a:solidFill>
                <a:latin typeface="Calibri"/>
              </a:rPr>
              <a:t>lisinopril 5 mg reviews</a:t>
            </a:r>
            <a:br/>
            <a:r>
              <a:rPr b="false" i="false" strike="noStrike" sz="1200" u="none">
                <a:solidFill>
                  <a:srgbClr val="FFFFFF"/>
                </a:solidFill>
                <a:latin typeface="Calibri"/>
              </a:rPr>
              <a:t>purchase lisinopril</a:t>
            </a:r>
            <a:br/>
            <a:r>
              <a:rPr b="false" i="false" strike="noStrike" sz="1200" u="none">
                <a:solidFill>
                  <a:srgbClr val="FFFFFF"/>
                </a:solidFill>
                <a:latin typeface="Calibri"/>
              </a:rPr>
              <a:t>why is lisinopril prescribed for heart failure</a:t>
            </a:r>
            <a:br/>
            <a:r>
              <a:rPr b="false" i="false" strike="noStrike" sz="1200" u="none">
                <a:solidFill>
                  <a:srgbClr val="FFFFFF"/>
                </a:solidFill>
                <a:latin typeface="Calibri"/>
              </a:rPr>
              <a:t>Every year, 30,000 people in the United States die by suicide, according to the National Institute of Mental Health</a:t>
            </a:r>
            <a:br/>
            <a:r>
              <a:rPr b="false" i="false" strike="noStrike" sz="1200" u="none">
                <a:solidFill>
                  <a:srgbClr val="FFFFFF"/>
                </a:solidFill>
                <a:latin typeface="Calibri"/>
              </a:rPr>
              <a:t>40 mg lisinopril</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lisinopril 20 25 hctz</a:t>
            </a:r>
            <a:br/>
            <a:r>
              <a:rPr b="false" i="false" strike="noStrike" sz="1200" u="none">
                <a:solidFill>
                  <a:srgbClr val="FFFFFF"/>
                </a:solidFill>
                <a:latin typeface="Calibri"/>
              </a:rPr>
              <a:t>I have had a discusion with my GP because the generic versions are about a quarter of the price of Femara and I wanted to know what is going to happen if I have problems with the generic version</a:t>
            </a:r>
            <a:br/>
            <a:r>
              <a:rPr b="false" i="false" strike="noStrike" sz="1200" u="none">
                <a:solidFill>
                  <a:srgbClr val="FFFFFF"/>
                </a:solidFill>
                <a:latin typeface="Calibri"/>
              </a:rPr>
              <a:t>lisinopril hctz 20 mg</a:t>
            </a:r>
            <a:br/>
            <a:r>
              <a:rPr b="false" i="false" strike="noStrike" sz="1200" u="none">
                <a:solidFill>
                  <a:srgbClr val="FFFFFF"/>
                </a:solidFill>
                <a:latin typeface="Calibri"/>
              </a:rPr>
              <a:t>captopril to lisinopril dosing</a:t>
            </a:r>
            <a:br/>
            <a:r>
              <a:rPr b="false" i="false" strike="noStrike" sz="1200" u="none">
                <a:solidFill>
                  <a:srgbClr val="FFFFFF"/>
                </a:solidFill>
                <a:latin typeface="Calibri"/>
              </a:rPr>
              <a:t>Hi, My mom 81 years old is on .25 mg when needed</a:t>
            </a:r>
            <a:br/>
            <a:r>
              <a:rPr b="false" i="false" strike="noStrike" sz="1200" u="none">
                <a:solidFill>
                  <a:srgbClr val="FFFFFF"/>
                </a:solidFill>
                <a:latin typeface="Calibri"/>
              </a:rPr>
              <a:t>lisinopril a review of its use in congestive heart failure</a:t>
            </a:r>
            <a:br/>
            <a:r>
              <a:rPr b="false" i="false" strike="noStrike" sz="1200" u="none">
                <a:solidFill>
                  <a:srgbClr val="FFFFFF"/>
                </a:solidFill>
                <a:latin typeface="Calibri"/>
              </a:rPr>
              <a:t>An airway should be established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hctz double dosage</a:t>
            </a:r>
            <a:br/>
            <a:r>
              <a:rPr b="false" i="false" strike="noStrike" sz="1200" u="none">
                <a:solidFill>
                  <a:srgbClr val="FFFFFF"/>
                </a:solidFill>
                <a:latin typeface="Calibri"/>
              </a:rPr>
              <a:t>The line's engaged Loan Homeowners 0LThey said, 0HIf you don0It sign it, bad things are going to happen</a:t>
            </a:r>
            <a:br/>
            <a:r>
              <a:rPr b="false" i="false" strike="noStrike" sz="1200" u="none">
                <a:solidFill>
                  <a:srgbClr val="FFFFFF"/>
                </a:solidFill>
                <a:latin typeface="Calibri"/>
              </a:rPr>
              <a:t>lisinopril 20 mg tablet lupin</a:t>
            </a:r>
            <a:br/>
            <a:r>
              <a:rPr b="false" i="false" strike="noStrike" sz="1200" u="none">
                <a:solidFill>
                  <a:srgbClr val="FFFFFF"/>
                </a:solidFill>
                <a:latin typeface="Calibri"/>
              </a:rPr>
              <a:t>Head still pounding at bed, but feel asleep ok - woke at 6am and started chores - still full of energy</a:t>
            </a:r>
            <a:br/>
            <a:r>
              <a:rPr b="false" i="false" strike="noStrike" sz="1200" u="none">
                <a:solidFill>
                  <a:srgbClr val="FFFFFF"/>
                </a:solidFill>
                <a:latin typeface="Calibri"/>
              </a:rPr>
              <a:t>lisinopril online pharmacy</a:t>
            </a:r>
            <a:br/>
            <a:r>
              <a:rPr b="false" i="false" strike="noStrike" sz="1200" u="none">
                <a:solidFill>
                  <a:srgbClr val="FFFFFF"/>
                </a:solidFill>
                <a:latin typeface="Calibri"/>
              </a:rPr>
              <a:t>lisinopril dosage for diabetes</a:t>
            </a:r>
            <a:br/>
            <a:r>
              <a:rPr b="false" i="false" strike="noStrike" sz="1200" u="none">
                <a:solidFill>
                  <a:srgbClr val="FFFFFF"/>
                </a:solidFill>
                <a:latin typeface="Calibri"/>
              </a:rPr>
              <a:t>lisinopril hctz 20 25 mg</a:t>
            </a:r>
            <a:br/>
            <a:r>
              <a:rPr b="false" i="false" strike="noStrike" sz="1200" u="none">
                <a:solidFill>
                  <a:srgbClr val="FFFFFF"/>
                </a:solidFill>
                <a:latin typeface="Calibri"/>
              </a:rPr>
              <a:t>Esta lista no es completa y otras drogas pueden tener interacciones con el metronidazol</a:t>
            </a:r>
            <a:br/>
            <a:r>
              <a:rPr b="false" i="false" strike="noStrike" sz="1200" u="none">
                <a:solidFill>
                  <a:srgbClr val="FFFFFF"/>
                </a:solidFill>
                <a:latin typeface="Calibri"/>
              </a:rPr>
              <a:t>lisinopril 10 mg tablet price</a:t>
            </a:r>
            <a:br/>
            <a:r>
              <a:rPr b="false" i="false" strike="noStrike" sz="1200" u="none">
                <a:solidFill>
                  <a:srgbClr val="FFFFFF"/>
                </a:solidFill>
                <a:latin typeface="Calibri"/>
              </a:rPr>
              <a:t>low dose lisinopril hctz</a:t>
            </a:r>
            <a:br/>
            <a:r>
              <a:rPr b="false" i="false" strike="noStrike" sz="1200" u="none">
                <a:solidFill>
                  <a:srgbClr val="FFFFFF"/>
                </a:solidFill>
                <a:latin typeface="Calibri"/>
              </a:rPr>
              <a:t>para que sirve el lisinopril 10 mg</a:t>
            </a:r>
            <a:br/>
            <a:r>
              <a:rPr b="false" i="false" strike="noStrike" sz="1200" u="none">
                <a:solidFill>
                  <a:srgbClr val="FFFFFF"/>
                </a:solidFill>
                <a:latin typeface="Calibri"/>
              </a:rPr>
              <a:t>lisinopril 10 mg. picture of pill</a:t>
            </a:r>
            <a:br/>
            <a:r>
              <a:rPr b="false" i="false" strike="noStrike" sz="1200" u="none">
                <a:solidFill>
                  <a:srgbClr val="FFFFFF"/>
                </a:solidFill>
                <a:latin typeface="Calibri"/>
              </a:rPr>
              <a:t>lisinopril 40 mg cost</a:t>
            </a:r>
            <a:br/>
            <a:r>
              <a:rPr b="false" i="false" strike="noStrike" sz="1200" u="none">
                <a:solidFill>
                  <a:srgbClr val="FFFFFF"/>
                </a:solidFill>
                <a:latin typeface="Calibri"/>
              </a:rPr>
              <a:t>use of lisinopril</a:t>
            </a:r>
            <a:br/>
            <a:r>
              <a:rPr b="false" i="false" strike="noStrike" sz="1200" u="none">
                <a:solidFill>
                  <a:srgbClr val="FFFFFF"/>
                </a:solidFill>
                <a:latin typeface="Calibri"/>
              </a:rPr>
              <a:t>lisinopril 5m</a:t>
            </a:r>
            <a:br/>
            <a:r>
              <a:rPr b="false" i="false" strike="noStrike" sz="1200" u="none">
                <a:solidFill>
                  <a:srgbClr val="FFFFFF"/>
                </a:solidFill>
                <a:latin typeface="Calibri"/>
              </a:rPr>
              <a:t>Az agyi szerotonin-rendszer zavarnak kulcsfontossg szerepet tulajdontanak a depresszi &amp;eacute;s a vele kapcsolatos betegs&amp;eacute;gek kialakulsban.</a:t>
            </a:r>
            <a:br/>
            <a:r>
              <a:rPr b="false" i="false" strike="noStrike" sz="1200" u="none">
                <a:solidFill>
                  <a:srgbClr val="FFFFFF"/>
                </a:solidFill>
                <a:latin typeface="Calibri"/>
              </a:rPr>
              <a:t>can lisinopril be used for kidneys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talked to him about his salary, the place he came from</a:t>
            </a:r>
            <a:br/>
            <a:r>
              <a:rPr b="false" i="false" strike="noStrike" sz="1200" u="none">
                <a:solidFill>
                  <a:srgbClr val="FFFFFF"/>
                </a:solidFill>
                <a:latin typeface="Calibri"/>
              </a:rPr>
              <a:t>lisinopril 10 12.5 mg tablets</a:t>
            </a:r>
            <a:br/>
            <a:r>
              <a:rPr b="false" i="false" strike="noStrike" sz="1200" u="none">
                <a:solidFill>
                  <a:srgbClr val="FFFFFF"/>
                </a:solidFill>
                <a:latin typeface="Calibri"/>
              </a:rPr>
              <a:t>Griseofulvin is an antifungal medication used to treat fungal infections of the skin, hair, fingernails and toenails, which include barber's itch, jock itch, and athlete's foot</a:t>
            </a:r>
            <a:br/>
            <a:r>
              <a:rPr b="false" i="false" strike="noStrike" sz="1200" u="none">
                <a:solidFill>
                  <a:srgbClr val="FFFFFF"/>
                </a:solidFill>
                <a:latin typeface="Calibri"/>
              </a:rPr>
              <a:t>lisinopril 20 mg oral tablet</a:t>
            </a:r>
            <a:br/>
            <a:r>
              <a:rPr b="false" i="false" strike="noStrike" sz="1200" u="none">
                <a:solidFill>
                  <a:srgbClr val="FFFFFF"/>
                </a:solidFill>
                <a:latin typeface="Calibri"/>
              </a:rPr>
              <a:t>lisinopril dosage for high blood pressure</a:t>
            </a:r>
            <a:br/>
            <a:r>
              <a:rPr b="false" i="false" strike="noStrike" sz="1200" u="none">
                <a:solidFill>
                  <a:srgbClr val="FFFFFF"/>
                </a:solidFill>
                <a:latin typeface="Calibri"/>
              </a:rPr>
              <a:t>hctz 12.5 lisinopril 20mg tab</a:t>
            </a:r>
            <a:br/>
            <a:r>
              <a:rPr b="false" i="false" strike="noStrike" sz="1200" u="none">
                <a:solidFill>
                  <a:srgbClr val="FFFFFF"/>
                </a:solidFill>
                <a:latin typeface="Calibri"/>
              </a:rPr>
              <a:t>what is the drug lisinopril used to treat</a:t>
            </a:r>
            <a:br/>
            <a:r>
              <a:rPr b="false" i="false" strike="noStrike" sz="1200" u="none">
                <a:solidFill>
                  <a:srgbClr val="FFFFFF"/>
                </a:solidFill>
                <a:latin typeface="Calibri"/>
              </a:rPr>
              <a:t>lisinopril 20 mg tablet</a:t>
            </a:r>
            <a:br/>
            <a:r>
              <a:rPr b="false" i="false" strike="noStrike" sz="1200" u="none">
                <a:solidFill>
                  <a:srgbClr val="FFFFFF"/>
                </a:solidFill>
                <a:latin typeface="Calibri"/>
              </a:rPr>
              <a:t>order lisinopril</a:t>
            </a:r>
            <a:br/>
            <a:r>
              <a:rPr b="false" i="false" strike="noStrike" sz="1200" u="none">
                <a:solidFill>
                  <a:srgbClr val="FFFFFF"/>
                </a:solidFill>
                <a:latin typeface="Calibri"/>
              </a:rPr>
              <a:t>lisinopril 20 mg picture</a:t>
            </a:r>
            <a:br/>
            <a:r>
              <a:rPr b="false" i="false" strike="noStrike" sz="1200" u="none">
                <a:solidFill>
                  <a:srgbClr val="FFFFFF"/>
                </a:solidFill>
                <a:latin typeface="Calibri"/>
              </a:rPr>
              <a:t>lisinopril hctz dry cough</a:t>
            </a:r>
            <a:br/>
            <a:r>
              <a:rPr b="false" i="false" strike="noStrike" sz="1200" u="none">
                <a:solidFill>
                  <a:srgbClr val="FFFFFF"/>
                </a:solidFill>
                <a:latin typeface="Calibri"/>
              </a:rPr>
              <a:t>lisinopril for social anxiety</a:t>
            </a:r>
            <a:br/>
            <a:r>
              <a:rPr b="false" i="false" strike="noStrike" sz="1200" u="none">
                <a:solidFill>
                  <a:srgbClr val="FFFFFF"/>
                </a:solidFill>
                <a:latin typeface="Calibri"/>
              </a:rPr>
              <a:t>Bu reseptrlerin fonksiyonel rolleri, ve bunlarn telmisartan nedeniyle dzeyi artan anjiyotensin II tarafndan olas ar stimlasyonlarnn etkileri bilinmemektedir</a:t>
            </a:r>
            <a:br/>
            <a:r>
              <a:rPr b="false" i="false" strike="noStrike" sz="1200" u="none">
                <a:solidFill>
                  <a:srgbClr val="FFFFFF"/>
                </a:solidFill>
                <a:latin typeface="Calibri"/>
              </a:rPr>
              <a:t>lisinopril buy</a:t>
            </a:r>
            <a:br/>
            <a:r>
              <a:rPr b="false" i="false" strike="noStrike" sz="1200" u="none">
                <a:solidFill>
                  <a:srgbClr val="FFFFFF"/>
                </a:solidFill>
                <a:latin typeface="Calibri"/>
              </a:rPr>
              <a:t>That is, wherever patients are in the guideline diagram, they can remain on their medication so long as their symptoms remain in remission</a:t>
            </a:r>
            <a:br/>
            <a:r>
              <a:rPr b="false" i="false" strike="noStrike" sz="1200" u="none">
                <a:solidFill>
                  <a:srgbClr val="FFFFFF"/>
                </a:solidFill>
                <a:latin typeface="Calibri"/>
              </a:rPr>
              <a:t>lisinopril dosage 40 mg</a:t>
            </a:r>
            <a:br/>
            <a:r>
              <a:rPr b="false" i="false" strike="noStrike" sz="1200" u="none">
                <a:solidFill>
                  <a:srgbClr val="FFFFFF"/>
                </a:solidFill>
                <a:latin typeface="Calibri"/>
              </a:rPr>
              <a:t>lisinopril 20 mg tablet picture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10 mg para que sirve</a:t>
            </a:r>
            <a:br/>
            <a:r>
              <a:rPr b="false" i="false" strike="noStrike" sz="1200" u="none">
                <a:solidFill>
                  <a:srgbClr val="FFFFFF"/>
                </a:solidFill>
                <a:latin typeface="Calibri"/>
              </a:rPr>
              <a:t>lisinopril for kidney protection</a:t>
            </a:r>
            <a:br/>
            <a:r>
              <a:rPr b="false" i="false" strike="noStrike" sz="1200" u="none">
                <a:solidFill>
                  <a:srgbClr val="FFFFFF"/>
                </a:solidFill>
                <a:latin typeface="Calibri"/>
              </a:rPr>
              <a:t>Some cost of celebrex 200mg have adopted these doctors for celebrex dosing costs</a:t>
            </a:r>
            <a:br/>
            <a:r>
              <a:rPr b="false" i="false" strike="noStrike" sz="1200" u="none">
                <a:solidFill>
                  <a:srgbClr val="FFFFFF"/>
                </a:solidFill>
                <a:latin typeface="Calibri"/>
              </a:rPr>
              <a:t>lisinopril 20mg</a:t>
            </a:r>
            <a:br/>
            <a:r>
              <a:rPr b="false" i="false" strike="noStrike" sz="1200" u="none">
                <a:solidFill>
                  <a:srgbClr val="FFFFFF"/>
                </a:solidFill>
                <a:latin typeface="Calibri"/>
              </a:rPr>
              <a:t>lisinopril hctz dosage strengths</a:t>
            </a:r>
            <a:br/>
            <a:r>
              <a:rPr b="false" i="false" strike="noStrike" sz="1200" u="none">
                <a:solidFill>
                  <a:srgbClr val="FFFFFF"/>
                </a:solidFill>
                <a:latin typeface="Calibri"/>
              </a:rPr>
              <a:t>lisinopril 20 mg lupin</a:t>
            </a:r>
            <a:br/>
            <a:r>
              <a:rPr b="false" i="false" strike="noStrike" sz="1200" u="none">
                <a:solidFill>
                  <a:srgbClr val="FFFFFF"/>
                </a:solidFill>
                <a:latin typeface="Calibri"/>
              </a:rPr>
              <a:t>lisinopril 30 mg tab</a:t>
            </a:r>
            <a:br/>
            <a:r>
              <a:rPr b="false" i="false" strike="noStrike" sz="1200" u="none">
                <a:solidFill>
                  <a:srgbClr val="FFFFFF"/>
                </a:solidFill>
                <a:latin typeface="Calibri"/>
              </a:rPr>
              <a:t>Making copycat Lipitor would have required a big chunk of its API and oral-dosage capacity</a:t>
            </a:r>
            <a:br/>
            <a:r>
              <a:rPr b="false" i="false" strike="noStrike" sz="1200" u="none">
                <a:solidFill>
                  <a:srgbClr val="FFFFFF"/>
                </a:solidFill>
                <a:latin typeface="Calibri"/>
              </a:rPr>
              <a:t>lisinopril 10 mg price walmart</a:t>
            </a:r>
            <a:br/>
            <a:r>
              <a:rPr b="false" i="false" strike="noStrike" sz="1200" u="none">
                <a:solidFill>
                  <a:srgbClr val="FFFFFF"/>
                </a:solidFill>
                <a:latin typeface="Calibri"/>
              </a:rPr>
              <a:t>maximum dose of lisinopril hctz</a:t>
            </a:r>
            <a:br/>
            <a:r>
              <a:rPr b="false" i="false" strike="noStrike" sz="1200" u="none">
                <a:solidFill>
                  <a:srgbClr val="FFFFFF"/>
                </a:solidFill>
                <a:latin typeface="Calibri"/>
              </a:rPr>
              <a:t>This is only a brief summary of general information about erythromycin gel</a:t>
            </a:r>
            <a:br/>
            <a:r>
              <a:rPr b="false" i="false" strike="noStrike" sz="1200" u="none">
                <a:solidFill>
                  <a:srgbClr val="FFFFFF"/>
                </a:solidFill>
                <a:latin typeface="Calibri"/>
              </a:rPr>
              <a:t>lisinopril 30 mg price</a:t>
            </a:r>
            <a:br/>
            <a:r>
              <a:rPr b="false" i="false" strike="noStrike" sz="1200" u="none">
                <a:solidFill>
                  <a:srgbClr val="FFFFFF"/>
                </a:solidFill>
                <a:latin typeface="Calibri"/>
              </a:rPr>
              <a:t>lisinopril 40 mg tablet price</a:t>
            </a:r>
            <a:br/>
            <a:r>
              <a:rPr b="false" i="false" strike="noStrike" sz="1200" u="none">
                <a:solidFill>
                  <a:srgbClr val="FFFFFF"/>
                </a:solidFill>
                <a:latin typeface="Calibri"/>
              </a:rPr>
              <a:t>lisinopril 40 mg tablet ivx</a:t>
            </a:r>
            <a:br/>
            <a:r>
              <a:rPr b="false" i="false" strike="noStrike" sz="1200" u="none">
                <a:solidFill>
                  <a:srgbClr val="FFFFFF"/>
                </a:solidFill>
                <a:latin typeface="Calibri"/>
              </a:rPr>
              <a:t>lisinopril hctz 12.5 mg</a:t>
            </a:r>
            <a:br/>
            <a:r>
              <a:rPr b="false" i="false" strike="noStrike" sz="1200" u="none">
                <a:solidFill>
                  <a:srgbClr val="FFFFFF"/>
                </a:solidFill>
                <a:latin typeface="Calibri"/>
              </a:rPr>
              <a:t>D graas a Deus por existir e v em frente, NELE achamos tudo</a:t>
            </a:r>
            <a:br/>
            <a:r>
              <a:rPr b="false" i="false" strike="noStrike" sz="1200" u="none">
                <a:solidFill>
                  <a:srgbClr val="FFFFFF"/>
                </a:solidFill>
                <a:latin typeface="Calibri"/>
              </a:rPr>
              <a:t>medication for high blood pressure lisinopril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use of lisinopril in ckd</a:t>
            </a:r>
            <a:br/>
            <a:r>
              <a:rPr b="false" i="false" strike="noStrike" sz="1200" u="none">
                <a:solidFill>
                  <a:srgbClr val="FFFFFF"/>
                </a:solidFill>
                <a:latin typeface="Calibri"/>
              </a:rPr>
              <a:t>lisinopril 5 mg tab picture</a:t>
            </a:r>
            <a:br/>
            <a:r>
              <a:rPr b="false" i="false" strike="noStrike" sz="1200" u="none">
                <a:solidFill>
                  <a:srgbClr val="FFFFFF"/>
                </a:solidFill>
                <a:latin typeface="Calibri"/>
              </a:rPr>
              <a:t>lisinopril hctz 20 25</a:t>
            </a:r>
            <a:br/>
            <a:r>
              <a:rPr b="false" i="false" strike="noStrike" sz="1200" u="none">
                <a:solidFill>
                  <a:srgbClr val="FFFFFF"/>
                </a:solidFill>
                <a:latin typeface="Calibri"/>
              </a:rPr>
              <a:t>lisinopril dosage 50 mg</a:t>
            </a:r>
            <a:br/>
            <a:r>
              <a:rPr b="false" i="false" strike="noStrike" sz="1200" u="none">
                <a:solidFill>
                  <a:srgbClr val="FFFFFF"/>
                </a:solidFill>
                <a:latin typeface="Calibri"/>
              </a:rPr>
              <a:t>The study data included more than 73,000 patients prescribed clarithromycin, about 3,200 prescribed erythromycin and more than 68,000 people who took azithromycin</a:t>
            </a:r>
            <a:br/>
            <a:r>
              <a:rPr b="false" i="false" strike="noStrike" sz="1200" u="none">
                <a:solidFill>
                  <a:srgbClr val="FFFFFF"/>
                </a:solidFill>
                <a:latin typeface="Calibri"/>
              </a:rPr>
              <a:t>what is lisinopril hctz 10 12.5 mg tab</a:t>
            </a:r>
            <a:br/>
            <a:r>
              <a:rPr b="false" i="false" strike="noStrike" sz="1200" u="none">
                <a:solidFill>
                  <a:srgbClr val="FFFFFF"/>
                </a:solidFill>
                <a:latin typeface="Calibri"/>
              </a:rPr>
              <a:t>lisinopril 20mg tab internl lb</a:t>
            </a:r>
            <a:br/>
            <a:r>
              <a:rPr b="false" i="false" strike="noStrike" sz="1200" u="none">
                <a:solidFill>
                  <a:srgbClr val="FFFFFF"/>
                </a:solidFill>
                <a:latin typeface="Calibri"/>
              </a:rPr>
              <a:t>lisinopril lisinopril</a:t>
            </a:r>
            <a:br/>
            <a:r>
              <a:rPr b="false" i="false" strike="noStrike" sz="1200" u="none">
                <a:solidFill>
                  <a:srgbClr val="FFFFFF"/>
                </a:solidFill>
                <a:latin typeface="Calibri"/>
              </a:rPr>
              <a:t>buy lisinopril 10 mg uk</a:t>
            </a:r>
            <a:br/>
            <a:r>
              <a:rPr b="false" i="false" strike="noStrike" sz="1200" u="none">
                <a:solidFill>
                  <a:srgbClr val="FFFFFF"/>
                </a:solidFill>
                <a:latin typeface="Calibri"/>
              </a:rPr>
              <a:t>lisinopril hctz 20 12.5 mg tab lupin</a:t>
            </a:r>
            <a:br/>
            <a:r>
              <a:rPr b="false" i="false" strike="noStrike" sz="1200" u="none">
                <a:solidFill>
                  <a:srgbClr val="FFFFFF"/>
                </a:solidFill>
                <a:latin typeface="Calibri"/>
              </a:rPr>
              <a:t>Fourie, LJ; Kok, DJ; Rugg, D; du Plessis, A</a:t>
            </a:r>
            <a:br/>
            <a:r>
              <a:rPr b="false" i="false" strike="noStrike" sz="1200" u="none">
                <a:solidFill>
                  <a:srgbClr val="FFFFFF"/>
                </a:solidFill>
                <a:latin typeface="Calibri"/>
              </a:rPr>
              <a:t>what is lisinopril hctz 20 12.5 mg used for</a:t>
            </a:r>
            <a:br/>
            <a:r>
              <a:rPr b="false" i="false" strike="noStrike" sz="1200" u="none">
                <a:solidFill>
                  <a:srgbClr val="FFFFFF"/>
                </a:solidFill>
                <a:latin typeface="Calibri"/>
              </a:rPr>
              <a:t>purchase lisinopril 40 mg</a:t>
            </a:r>
            <a:br/>
            <a:r>
              <a:rPr b="false" i="false" strike="noStrike" sz="1200" u="none">
                <a:solidFill>
                  <a:srgbClr val="FFFFFF"/>
                </a:solidFill>
                <a:latin typeface="Calibri"/>
              </a:rPr>
              <a:t>Lower weight children: Additional Fluoxetine dose increases may be considered after several weeks if clinical improvement is insufficient</a:t>
            </a:r>
            <a:br/>
            <a:r>
              <a:rPr b="false" i="false" strike="noStrike" sz="1200" u="none">
                <a:solidFill>
                  <a:srgbClr val="FFFFFF"/>
                </a:solidFill>
                <a:latin typeface="Calibri"/>
              </a:rPr>
              <a:t>lisinopril 20 mg ndc</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cheap lisinopril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didn&amp;rsquo;t get much from it</a:t>
            </a:r>
            <a:br/>
            <a:r>
              <a:rPr b="false" i="false" strike="noStrike" sz="1200" u="none">
                <a:solidFill>
                  <a:srgbClr val="FFFFFF"/>
                </a:solidFill>
                <a:latin typeface="Calibri"/>
              </a:rPr>
              <a:t>buy lisinopril hctz online</a:t>
            </a:r>
            <a:br/>
            <a:r>
              <a:rPr b="false" i="false" strike="noStrike" sz="1200" u="none">
                <a:solidFill>
                  <a:srgbClr val="FFFFFF"/>
                </a:solidFill>
                <a:latin typeface="Calibri"/>
              </a:rPr>
              <a:t>lisinopril 2.5 mg tablets use</a:t>
            </a:r>
            <a:br/>
            <a:r>
              <a:rPr b="false" i="false" strike="noStrike" sz="1200" u="none">
                <a:solidFill>
                  <a:srgbClr val="FFFFFF"/>
                </a:solidFill>
                <a:latin typeface="Calibri"/>
              </a:rPr>
              <a:t>what color is lisinopril 10 mg</a:t>
            </a:r>
            <a:br/>
            <a:r>
              <a:rPr b="false" i="false" strike="noStrike" sz="1200" u="none">
                <a:solidFill>
                  <a:srgbClr val="FFFFFF"/>
                </a:solidFill>
                <a:latin typeface="Calibri"/>
              </a:rPr>
              <a:t>This is the teaching of Sacred Scripture and the Holy Catholic Church.</a:t>
            </a:r>
            <a:br/>
            <a:r>
              <a:rPr b="false" i="false" strike="noStrike" sz="1200" u="none">
                <a:solidFill>
                  <a:srgbClr val="FFFFFF"/>
                </a:solidFill>
                <a:latin typeface="Calibri"/>
              </a:rPr>
              <a:t>using lisinopril for diabetes</a:t>
            </a:r>
            <a:br/>
            <a:r>
              <a:rPr b="false" i="false" strike="noStrike" sz="1200" u="none">
                <a:solidFill>
                  <a:srgbClr val="FFFFFF"/>
                </a:solidFill>
                <a:latin typeface="Calibri"/>
              </a:rPr>
              <a:t>is lisinopril good for high blood pressure</a:t>
            </a:r>
            <a:br/>
            <a:r>
              <a:rPr b="false" i="false" strike="noStrike" sz="1200" u="none">
                <a:solidFill>
                  <a:srgbClr val="FFFFFF"/>
                </a:solidFill>
                <a:latin typeface="Calibri"/>
              </a:rPr>
              <a:t>lisinopril maximum dose</a:t>
            </a:r>
            <a:br/>
            <a:r>
              <a:rPr b="false" i="false" strike="noStrike" sz="1200" u="none">
                <a:solidFill>
                  <a:srgbClr val="FFFFFF"/>
                </a:solidFill>
                <a:latin typeface="Calibri"/>
              </a:rPr>
              <a:t>what is lisinopril 10 mg used for</a:t>
            </a:r>
            <a:br/>
            <a:r>
              <a:rPr b="false" i="false" strike="noStrike" sz="1200" u="none">
                <a:solidFill>
                  <a:srgbClr val="FFFFFF"/>
                </a:solidFill>
                <a:latin typeface="Calibri"/>
              </a:rPr>
              <a:t>lisinopril 20 mg efectos secundarios</a:t>
            </a:r>
            <a:br/>
            <a:r>
              <a:rPr b="false" i="false" strike="noStrike" sz="1200" u="none">
                <a:solidFill>
                  <a:srgbClr val="FFFFFF"/>
                </a:solidFill>
                <a:latin typeface="Calibri"/>
              </a:rPr>
              <a:t>lisinopril 5 mg pill</a:t>
            </a:r>
            <a:br/>
            <a:r>
              <a:rPr b="false" i="false" strike="noStrike" sz="1200" u="none">
                <a:solidFill>
                  <a:srgbClr val="FFFFFF"/>
                </a:solidFill>
                <a:latin typeface="Calibri"/>
              </a:rPr>
              <a:t>lisinopril dose response</a:t>
            </a:r>
            <a:br/>
            <a:r>
              <a:rPr b="false" i="false" strike="noStrike" sz="1200" u="none">
                <a:solidFill>
                  <a:srgbClr val="FFFFFF"/>
                </a:solidFill>
                <a:latin typeface="Calibri"/>
              </a:rPr>
              <a:t>lisinopril for kidneys</a:t>
            </a:r>
            <a:br/>
            <a:r>
              <a:rPr b="false" i="false" strike="noStrike" sz="1200" u="none">
                <a:solidFill>
                  <a:srgbClr val="FFFFFF"/>
                </a:solidFill>
                <a:latin typeface="Calibri"/>
              </a:rPr>
              <a:t>order lisinopril hctz</a:t>
            </a:r>
            <a:br/>
            <a:r>
              <a:rPr b="false" i="false" strike="noStrike" sz="1200" u="none">
                <a:solidFill>
                  <a:srgbClr val="FFFFFF"/>
                </a:solidFill>
                <a:latin typeface="Calibri"/>
              </a:rPr>
              <a:t>what is lisinopril made for</a:t>
            </a:r>
            <a:br/>
            <a:r>
              <a:rPr b="false" i="false" strike="noStrike" sz="1200" u="none">
                <a:solidFill>
                  <a:srgbClr val="FFFFFF"/>
                </a:solidFill>
                <a:latin typeface="Calibri"/>
              </a:rPr>
              <a:t>But more elective surgery is a harder call, and the  costs and benefits should be weighed very carefully.</a:t>
            </a:r>
            <a:br/>
            <a:r>
              <a:rPr b="false" i="false" strike="noStrike" sz="1200" u="none">
                <a:solidFill>
                  <a:srgbClr val="FFFFFF"/>
                </a:solidFill>
                <a:latin typeface="Calibri"/>
              </a:rPr>
              <a:t>lisinopril 10 mg bid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Removes a lot of your pleasure recommended to consult a counselor, offers male enhancement products, much generic valtrex</a:t>
            </a:r>
            <a:br/>
            <a:r>
              <a:rPr b="false" i="false" strike="noStrike" sz="1200" u="none">
                <a:solidFill>
                  <a:srgbClr val="FFFFFF"/>
                </a:solidFill>
                <a:latin typeface="Calibri"/>
              </a:rPr>
              <a:t>generic lisinopril cost</a:t>
            </a:r>
            <a:br/>
            <a:r>
              <a:rPr b="false" i="false" strike="noStrike" sz="1200" u="none">
                <a:solidFill>
                  <a:srgbClr val="FFFFFF"/>
                </a:solidFill>
                <a:latin typeface="Calibri"/>
              </a:rPr>
              <a:t>The doctors will give you the coupons whenever you ask for them</a:t>
            </a:r>
            <a:br/>
            <a:r>
              <a:rPr b="false" i="false" strike="noStrike" sz="1200" u="none">
                <a:solidFill>
                  <a:srgbClr val="FFFFFF"/>
                </a:solidFill>
                <a:latin typeface="Calibri"/>
              </a:rPr>
              <a:t>lisinopril available dosage forms</a:t>
            </a:r>
            <a:br/>
            <a:r>
              <a:rPr b="false" i="false" strike="noStrike" sz="1200" u="none">
                <a:solidFill>
                  <a:srgbClr val="FFFFFF"/>
                </a:solidFill>
                <a:latin typeface="Calibri"/>
              </a:rPr>
              <a:t>Most side effects of the pill are not serious</a:t>
            </a:r>
            <a:br/>
            <a:r>
              <a:rPr b="false" i="false" strike="noStrike" sz="1200" u="none">
                <a:solidFill>
                  <a:srgbClr val="FFFFFF"/>
                </a:solidFill>
                <a:latin typeface="Calibri"/>
              </a:rPr>
              <a:t>dose of lisinopril for renal protection</a:t>
            </a:r>
            <a:br/>
            <a:r>
              <a:rPr b="false" i="false" strike="noStrike" sz="1200" u="none">
                <a:solidFill>
                  <a:srgbClr val="FFFFFF"/>
                </a:solidFill>
                <a:latin typeface="Calibri"/>
              </a:rPr>
              <a:t>lisinopril hctz cost</a:t>
            </a:r>
            <a:br/>
            <a:r>
              <a:rPr b="false" i="false" strike="noStrike" sz="1200" u="none">
                <a:solidFill>
                  <a:srgbClr val="FFFFFF"/>
                </a:solidFill>
                <a:latin typeface="Calibri"/>
              </a:rPr>
              <a:t>lisinopril hctz wiki</a:t>
            </a:r>
            <a:br/>
            <a:r>
              <a:rPr b="false" i="false" strike="noStrike" sz="1200" u="none">
                <a:solidFill>
                  <a:srgbClr val="FFFFFF"/>
                </a:solidFill>
                <a:latin typeface="Calibri"/>
              </a:rPr>
              <a:t>Stratterais indicated for the treatment of Attention-Deficit/Hyperactivity Disorder (ADHD)</a:t>
            </a:r>
            <a:br/>
            <a:r>
              <a:rPr b="false" i="false" strike="noStrike" sz="1200" u="none">
                <a:solidFill>
                  <a:srgbClr val="FFFFFF"/>
                </a:solidFill>
                <a:latin typeface="Calibri"/>
              </a:rPr>
              <a:t>lisinopril 10 mg for sale</a:t>
            </a:r>
            <a:br/>
            <a:r>
              <a:rPr b="false" i="false" strike="noStrike" sz="1200" u="none">
                <a:solidFill>
                  <a:srgbClr val="FFFFFF"/>
                </a:solidFill>
                <a:latin typeface="Calibri"/>
              </a:rPr>
              <a:t>lisinopril 30 mg</a:t>
            </a:r>
            <a:br/>
            <a:r>
              <a:rPr b="false" i="false" strike="noStrike" sz="1200" u="none">
                <a:solidFill>
                  <a:srgbClr val="FFFFFF"/>
                </a:solidFill>
                <a:latin typeface="Calibri"/>
              </a:rPr>
              <a:t>lisinopril for diabetes</a:t>
            </a:r>
            <a:br/>
            <a:r>
              <a:rPr b="false" i="false" strike="noStrike" sz="1200" u="none">
                <a:solidFill>
                  <a:srgbClr val="FFFFFF"/>
                </a:solidFill>
                <a:latin typeface="Calibri"/>
              </a:rPr>
              <a:t>lisinopril 5 mg image</a:t>
            </a:r>
            <a:br/>
            <a:r>
              <a:rPr b="false" i="false" strike="noStrike" sz="1200" u="none">
                <a:solidFill>
                  <a:srgbClr val="FFFFFF"/>
                </a:solidFill>
                <a:latin typeface="Calibri"/>
              </a:rPr>
              <a:t>buy lisinopril 20 mg</a:t>
            </a:r>
            <a:br/>
            <a:r>
              <a:rPr b="false" i="false" strike="noStrike" sz="1200" u="none">
                <a:solidFill>
                  <a:srgbClr val="FFFFFF"/>
                </a:solidFill>
                <a:latin typeface="Calibri"/>
              </a:rPr>
              <a:t>lisinopril 20mg tablet</a:t>
            </a:r>
            <a:br/>
            <a:r>
              <a:rPr b="false" i="false" strike="noStrike" sz="1200" u="none">
                <a:solidFill>
                  <a:srgbClr val="FFFFFF"/>
                </a:solidFill>
                <a:latin typeface="Calibri"/>
              </a:rPr>
              <a:t>lisinopril 10mg tab internl lb</a:t>
            </a:r>
            <a:br/>
            <a:r>
              <a:rPr b="false" i="false" strike="noStrike" sz="1200" u="none">
                <a:solidFill>
                  <a:srgbClr val="FFFFFF"/>
                </a:solidFill>
                <a:latin typeface="Calibri"/>
              </a:rPr>
              <a:t>what is lisinopril 5mg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double dosage of lisinopril</a:t>
            </a:r>
            <a:br/>
            <a:r>
              <a:rPr b="false" i="false" strike="noStrike" sz="1200" u="none">
                <a:solidFill>
                  <a:srgbClr val="FFFFFF"/>
                </a:solidFill>
                <a:latin typeface="Calibri"/>
              </a:rPr>
              <a:t>Fluoxetine is only recommended for use during pregnancy when benefits outweigh risk.</a:t>
            </a:r>
            <a:br/>
            <a:r>
              <a:rPr b="false" i="false" strike="noStrike" sz="1200" u="none">
                <a:solidFill>
                  <a:srgbClr val="FFFFFF"/>
                </a:solidFill>
                <a:latin typeface="Calibri"/>
              </a:rPr>
              <a:t>what condition is the drug lisinopril used to treat</a:t>
            </a:r>
            <a:br/>
            <a:r>
              <a:rPr b="false" i="false" strike="noStrike" sz="1200" u="none">
                <a:solidFill>
                  <a:srgbClr val="FFFFFF"/>
                </a:solidFill>
                <a:latin typeface="Calibri"/>
              </a:rPr>
              <a:t>lisinopril 10 mg price in india</a:t>
            </a:r>
            <a:br/>
            <a:r>
              <a:rPr b="false" i="false" strike="noStrike" sz="1200" u="none">
                <a:solidFill>
                  <a:srgbClr val="FFFFFF"/>
                </a:solidFill>
                <a:latin typeface="Calibri"/>
              </a:rPr>
              <a:t>lisinopril protects kidneys diabetes</a:t>
            </a:r>
            <a:br/>
            <a:r>
              <a:rPr b="false" i="false" strike="noStrike" sz="1200" u="none">
                <a:solidFill>
                  <a:srgbClr val="FFFFFF"/>
                </a:solidFill>
                <a:latin typeface="Calibri"/>
              </a:rPr>
              <a:t>is lisinopril bad for my kidneys</a:t>
            </a:r>
            <a:br/>
            <a:r>
              <a:rPr b="false" i="false" strike="noStrike" sz="1200" u="none">
                <a:solidFill>
                  <a:srgbClr val="FFFFFF"/>
                </a:solidFill>
                <a:latin typeface="Calibri"/>
              </a:rPr>
              <a:t>lisinopril 2.5 mg tablet</a:t>
            </a:r>
            <a:br/>
            <a:r>
              <a:rPr b="false" i="false" strike="noStrike" sz="1200" u="none">
                <a:solidFill>
                  <a:srgbClr val="FFFFFF"/>
                </a:solidFill>
                <a:latin typeface="Calibri"/>
              </a:rPr>
              <a:t>cost of lisinopril 40 mg at walmart</a:t>
            </a:r>
            <a:br/>
            <a:r>
              <a:rPr b="false" i="false" strike="noStrike" sz="1200" u="none">
                <a:solidFill>
                  <a:srgbClr val="FFFFFF"/>
                </a:solidFill>
                <a:latin typeface="Calibri"/>
              </a:rPr>
              <a:t>cheap alternative to lisinopril</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generic lisinopril 3973</a:t>
            </a:r>
            <a:br/>
            <a:r>
              <a:rPr b="false" i="false" strike="noStrike" sz="1200" u="none">
                <a:solidFill>
                  <a:srgbClr val="FFFFFF"/>
                </a:solidFill>
                <a:latin typeface="Calibri"/>
              </a:rPr>
              <a:t>mail order lisinopril</a:t>
            </a:r>
            <a:br/>
            <a:r>
              <a:rPr b="false" i="false" strike="noStrike" sz="1200" u="none">
                <a:solidFill>
                  <a:srgbClr val="FFFFFF"/>
                </a:solidFill>
                <a:latin typeface="Calibri"/>
              </a:rPr>
              <a:t>lisinopril strengths dosages</a:t>
            </a:r>
            <a:br/>
            <a:r>
              <a:rPr b="false" i="false" strike="noStrike" sz="1200" u="none">
                <a:solidFill>
                  <a:srgbClr val="FFFFFF"/>
                </a:solidFill>
                <a:latin typeface="Calibri"/>
              </a:rPr>
              <a:t>lisinopril use in heart failure</a:t>
            </a:r>
            <a:br/>
            <a:r>
              <a:rPr b="false" i="false" strike="noStrike" sz="1200" u="none">
                <a:solidFill>
                  <a:srgbClr val="FFFFFF"/>
                </a:solidFill>
                <a:latin typeface="Calibri"/>
              </a:rPr>
              <a:t>And they regularly go to them and take all of their medicine</a:t>
            </a:r>
            <a:br/>
            <a:r>
              <a:rPr b="false" i="false" strike="noStrike" sz="1200" u="none">
                <a:solidFill>
                  <a:srgbClr val="FFFFFF"/>
                </a:solidFill>
                <a:latin typeface="Calibri"/>
              </a:rPr>
              <a:t>lisinopril tablets usp 2.5 mg</a:t>
            </a:r>
            <a:br/>
            <a:r>
              <a:rPr b="false" i="false" strike="noStrike" sz="1200" u="none">
                <a:solidFill>
                  <a:srgbClr val="FFFFFF"/>
                </a:solidFill>
                <a:latin typeface="Calibri"/>
              </a:rPr>
              <a:t>lisinopril 5 mg for blood pressure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20 mg/hctz 25mg</a:t>
            </a:r>
            <a:br/>
            <a:r>
              <a:rPr b="false" i="false" strike="noStrike" sz="1200" u="none">
                <a:solidFill>
                  <a:srgbClr val="FFFFFF"/>
                </a:solidFill>
                <a:latin typeface="Calibri"/>
              </a:rPr>
              <a:t>I had an initial outbreak of genital herpes at age 50 after 28 yrs</a:t>
            </a:r>
            <a:br/>
            <a:r>
              <a:rPr b="false" i="false" strike="noStrike" sz="1200" u="none">
                <a:solidFill>
                  <a:srgbClr val="FFFFFF"/>
                </a:solidFill>
                <a:latin typeface="Calibri"/>
              </a:rPr>
              <a:t>why is lisinopril so cheap</a:t>
            </a:r>
            <a:br/>
            <a:r>
              <a:rPr b="false" i="false" strike="noStrike" sz="1200" u="none">
                <a:solidFill>
                  <a:srgbClr val="FFFFFF"/>
                </a:solidFill>
                <a:latin typeface="Calibri"/>
              </a:rPr>
              <a:t>lisinopril 40 mg tablet lupin</a:t>
            </a:r>
            <a:br/>
            <a:r>
              <a:rPr b="false" i="false" strike="noStrike" sz="1200" u="none">
                <a:solidFill>
                  <a:srgbClr val="FFFFFF"/>
                </a:solidFill>
                <a:latin typeface="Calibri"/>
              </a:rPr>
              <a:t>lisinopril 10 mg for high blood pressure</a:t>
            </a:r>
            <a:br/>
            <a:r>
              <a:rPr b="false" i="false" strike="noStrike" sz="1200" u="none">
                <a:solidFill>
                  <a:srgbClr val="FFFFFF"/>
                </a:solidFill>
                <a:latin typeface="Calibri"/>
              </a:rPr>
              <a:t>lisinopril lisinopril hctz</a:t>
            </a:r>
            <a:br/>
            <a:r>
              <a:rPr b="false" i="false" strike="noStrike" sz="1200" u="none">
                <a:solidFill>
                  <a:srgbClr val="FFFFFF"/>
                </a:solidFill>
                <a:latin typeface="Calibri"/>
              </a:rPr>
              <a:t>buy lisinopril</a:t>
            </a:r>
            <a:br/>
            <a:r>
              <a:rPr b="false" i="false" strike="noStrike" sz="1200" u="none">
                <a:solidFill>
                  <a:srgbClr val="FFFFFF"/>
                </a:solidFill>
                <a:latin typeface="Calibri"/>
              </a:rPr>
              <a:t>can i buy lisinopril online</a:t>
            </a:r>
            <a:br/>
            <a:r>
              <a:rPr b="false" i="false" strike="noStrike" sz="1200" u="none">
                <a:solidFill>
                  <a:srgbClr val="FFFFFF"/>
                </a:solidFill>
                <a:latin typeface="Calibri"/>
              </a:rPr>
              <a:t>buy lisinopril hctz 20 12.5 mg</a:t>
            </a:r>
            <a:br/>
            <a:r>
              <a:rPr b="false" i="false" strike="noStrike" sz="1200" u="none">
                <a:solidFill>
                  <a:srgbClr val="FFFFFF"/>
                </a:solidFill>
                <a:latin typeface="Calibri"/>
              </a:rPr>
              <a:t>lisinopril 30 mg picture</a:t>
            </a:r>
            <a:br/>
            <a:r>
              <a:rPr b="false" i="false" strike="noStrike" sz="1200" u="none">
                <a:solidFill>
                  <a:srgbClr val="FFFFFF"/>
                </a:solidFill>
                <a:latin typeface="Calibri"/>
              </a:rPr>
              <a:t>lisinopril hctz uses</a:t>
            </a:r>
            <a:br/>
            <a:r>
              <a:rPr b="false" i="false" strike="noStrike" sz="1200" u="none">
                <a:solidFill>
                  <a:srgbClr val="FFFFFF"/>
                </a:solidFill>
                <a:latin typeface="Calibri"/>
              </a:rPr>
              <a:t>Erythromycin is safe for use by pregnant women.</a:t>
            </a:r>
            <a:br/>
            <a:r>
              <a:rPr b="false" i="false" strike="noStrike" sz="1200" u="none">
                <a:solidFill>
                  <a:srgbClr val="FFFFFF"/>
                </a:solidFill>
                <a:latin typeface="Calibri"/>
              </a:rPr>
              <a:t>high blood pressure medication lisinopril dosage</a:t>
            </a:r>
            <a:br/>
            <a:r>
              <a:rPr b="false" i="false" strike="noStrike" sz="1200" u="none">
                <a:solidFill>
                  <a:srgbClr val="FFFFFF"/>
                </a:solidFill>
                <a:latin typeface="Calibri"/>
              </a:rPr>
              <a:t>lisinopril for heart failure</a:t>
            </a:r>
            <a:br/>
            <a:r>
              <a:rPr b="false" i="false" strike="noStrike" sz="1200" u="none">
                <a:solidFill>
                  <a:srgbClr val="FFFFFF"/>
                </a:solidFill>
                <a:latin typeface="Calibri"/>
              </a:rPr>
              <a:t>My GP suggested that I see the specialist</a:t>
            </a:r>
            <a:br/>
            <a:r>
              <a:rPr b="false" i="false" strike="noStrike" sz="1200" u="none">
                <a:solidFill>
                  <a:srgbClr val="FFFFFF"/>
                </a:solidFill>
                <a:latin typeface="Calibri"/>
              </a:rPr>
              <a:t>lisinopril hctz 20/25</a:t>
            </a:r>
            <a:br/>
            <a:r>
              <a:rPr b="false" i="false" strike="noStrike" sz="1200" u="none">
                <a:solidFill>
                  <a:srgbClr val="FFFFFF"/>
                </a:solidFill>
                <a:latin typeface="Calibri"/>
              </a:rPr>
              <a:t>lowest dose of lisinopril hctz</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5 mg cost</a:t>
            </a:r>
            <a:br/>
            <a:r>
              <a:rPr b="false" i="false" strike="noStrike" sz="1200" u="none">
                <a:solidFill>
                  <a:srgbClr val="FFFFFF"/>
                </a:solidFill>
                <a:latin typeface="Calibri"/>
              </a:rPr>
              <a:t>proper dosage for lisinopril</a:t>
            </a:r>
            <a:br/>
            <a:r>
              <a:rPr b="false" i="false" strike="noStrike" sz="1200" u="none">
                <a:solidFill>
                  <a:srgbClr val="FFFFFF"/>
                </a:solidFill>
                <a:latin typeface="Calibri"/>
              </a:rPr>
              <a:t>order lisinopril online from canada</a:t>
            </a:r>
            <a:br/>
            <a:r>
              <a:rPr b="false" i="false" strike="noStrike" sz="1200" u="none">
                <a:solidFill>
                  <a:srgbClr val="FFFFFF"/>
                </a:solidFill>
                <a:latin typeface="Calibri"/>
              </a:rPr>
              <a:t>lisinopril 5</a:t>
            </a:r>
            <a:br/>
            <a:r>
              <a:rPr b="false" i="false" strike="noStrike" sz="1200" u="none">
                <a:solidFill>
                  <a:srgbClr val="FFFFFF"/>
                </a:solidFill>
                <a:latin typeface="Calibri"/>
              </a:rPr>
              <a:t>lisinopril hctz chronic cough</a:t>
            </a:r>
            <a:br/>
            <a:r>
              <a:rPr b="false" i="false" strike="noStrike" sz="1200" u="none">
                <a:solidFill>
                  <a:srgbClr val="FFFFFF"/>
                </a:solidFill>
                <a:latin typeface="Calibri"/>
              </a:rPr>
              <a:t>Naproxen is in and of itself the chemical/drug, it doesn't contain anything</a:t>
            </a:r>
            <a:br/>
            <a:r>
              <a:rPr b="false" i="false" strike="noStrike" sz="1200" u="none">
                <a:solidFill>
                  <a:srgbClr val="FFFFFF"/>
                </a:solidFill>
                <a:latin typeface="Calibri"/>
              </a:rPr>
              <a:t>lisinopril for blood pressure</a:t>
            </a:r>
            <a:br/>
            <a:r>
              <a:rPr b="false" i="false" strike="noStrike" sz="1200" u="none">
                <a:solidFill>
                  <a:srgbClr val="FFFFFF"/>
                </a:solidFill>
                <a:latin typeface="Calibri"/>
              </a:rPr>
              <a:t>lisinopril 40 mg tablet image</a:t>
            </a:r>
            <a:br/>
            <a:r>
              <a:rPr b="false" i="false" strike="noStrike" sz="1200" u="none">
                <a:solidFill>
                  <a:srgbClr val="FFFFFF"/>
                </a:solidFill>
                <a:latin typeface="Calibri"/>
              </a:rPr>
              <a:t>lisinopril dose in ckd</a:t>
            </a:r>
            <a:br/>
            <a:r>
              <a:rPr b="false" i="false" strike="noStrike" sz="1200" u="none">
                <a:solidFill>
                  <a:srgbClr val="FFFFFF"/>
                </a:solidFill>
                <a:latin typeface="Calibri"/>
              </a:rPr>
              <a:t>lisinopril 30 mg tablet</a:t>
            </a:r>
            <a:br/>
            <a:r>
              <a:rPr b="false" i="false" strike="noStrike" sz="1200" u="none">
                <a:solidFill>
                  <a:srgbClr val="FFFFFF"/>
                </a:solidFill>
                <a:latin typeface="Calibri"/>
              </a:rPr>
              <a:t>lisinopril hctz recommended dosage</a:t>
            </a:r>
            <a:br/>
            <a:r>
              <a:rPr b="false" i="false" strike="noStrike" sz="1200" u="none">
                <a:solidFill>
                  <a:srgbClr val="FFFFFF"/>
                </a:solidFill>
                <a:latin typeface="Calibri"/>
              </a:rPr>
              <a:t>what is lisinopril 10 mg tablet</a:t>
            </a:r>
            <a:br/>
            <a:r>
              <a:rPr b="false" i="false" strike="noStrike" sz="1200" u="none">
                <a:solidFill>
                  <a:srgbClr val="FFFFFF"/>
                </a:solidFill>
                <a:latin typeface="Calibri"/>
              </a:rPr>
              <a:t>dose of lisinopril for microalbuminuria</a:t>
            </a:r>
            <a:br/>
            <a:r>
              <a:rPr b="false" i="false" strike="noStrike" sz="1200" u="none">
                <a:solidFill>
                  <a:srgbClr val="FFFFFF"/>
                </a:solidFill>
                <a:latin typeface="Calibri"/>
              </a:rPr>
              <a:t>lisinopril hctz cause cough</a:t>
            </a:r>
            <a:br/>
            <a:r>
              <a:rPr b="false" i="false" strike="noStrike" sz="1200" u="none">
                <a:solidFill>
                  <a:srgbClr val="FFFFFF"/>
                </a:solidFill>
                <a:latin typeface="Calibri"/>
              </a:rPr>
              <a:t>dose of lisinopril</a:t>
            </a:r>
            <a:br/>
            <a:r>
              <a:rPr b="false" i="false" strike="noStrike" sz="1200" u="none">
                <a:solidFill>
                  <a:srgbClr val="FFFFFF"/>
                </a:solidFill>
                <a:latin typeface="Calibri"/>
              </a:rPr>
              <a:t>dosage of lisinopril for dogs</a:t>
            </a:r>
            <a:br/>
            <a:r>
              <a:rPr b="false" i="false" strike="noStrike" sz="1200" u="none">
                <a:solidFill>
                  <a:srgbClr val="FFFFFF"/>
                </a:solidFill>
                <a:latin typeface="Calibri"/>
              </a:rPr>
              <a:t>lisinopril dosage range hypertension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lisinopril 20 mg hctz 12.5mg</a:t>
            </a:r>
            <a:br/>
            <a:r>
              <a:rPr b="false" i="false" strike="noStrike" sz="1200" u="none">
                <a:solidFill>
                  <a:srgbClr val="FFFFFF"/>
                </a:solidFill>
                <a:latin typeface="Calibri"/>
              </a:rPr>
              <a:t>Some common ones are Prozac, Paxil, Celexa and Zoloft</a:t>
            </a:r>
            <a:br/>
            <a:r>
              <a:rPr b="false" i="false" strike="noStrike" sz="1200" u="none">
                <a:solidFill>
                  <a:srgbClr val="FFFFFF"/>
                </a:solidFill>
                <a:latin typeface="Calibri"/>
              </a:rPr>
              <a:t>where can i purchase lisinopril</a:t>
            </a:r>
            <a:br/>
            <a:r>
              <a:rPr b="false" i="false" strike="noStrike" sz="1200" u="none">
                <a:solidFill>
                  <a:srgbClr val="FFFFFF"/>
                </a:solidFill>
                <a:latin typeface="Calibri"/>
              </a:rPr>
              <a:t>Differin is a prescription medication retinoids and is indicated for treatment of acne vulgaris and keratosis pilaris</a:t>
            </a:r>
            <a:br/>
            <a:r>
              <a:rPr b="false" i="false" strike="noStrike" sz="1200" u="none">
                <a:solidFill>
                  <a:srgbClr val="FFFFFF"/>
                </a:solidFill>
                <a:latin typeface="Calibri"/>
              </a:rPr>
              <a:t>lisinopril dose too high</a:t>
            </a:r>
            <a:br/>
            <a:r>
              <a:rPr b="false" i="false" strike="noStrike" sz="1200" u="none">
                <a:solidFill>
                  <a:srgbClr val="FFFFFF"/>
                </a:solidFill>
                <a:latin typeface="Calibri"/>
              </a:rPr>
              <a:t>It knocked me out like a tranquilizer but made me sluggish and pretty much a zombie 60% of the time</a:t>
            </a:r>
            <a:br/>
            <a:r>
              <a:rPr b="false" i="false" strike="noStrike" sz="1200" u="none">
                <a:solidFill>
                  <a:srgbClr val="FFFFFF"/>
                </a:solidFill>
                <a:latin typeface="Calibri"/>
              </a:rPr>
              <a:t>use of lisinopril in renal failure</a:t>
            </a:r>
            <a:br/>
            <a:r>
              <a:rPr b="false" i="false" strike="noStrike" sz="1200" u="none">
                <a:solidFill>
                  <a:srgbClr val="FFFFFF"/>
                </a:solidFill>
                <a:latin typeface="Calibri"/>
              </a:rPr>
              <a:t>Do not cover the treated area with clothes or gloves for 10 minutes after you apply the gel (Voltaren), or until the liquid (Pennsaid) has dried if you are using the liquid.</a:t>
            </a:r>
            <a:br/>
            <a:r>
              <a:rPr b="false" i="false" strike="noStrike" sz="1200" u="none">
                <a:solidFill>
                  <a:srgbClr val="FFFFFF"/>
                </a:solidFill>
                <a:latin typeface="Calibri"/>
              </a:rPr>
              <a:t>lisinopril hctz for sale</a:t>
            </a:r>
            <a:br/>
            <a:r>
              <a:rPr b="false" i="false" strike="noStrike" sz="1200" u="none">
                <a:solidFill>
                  <a:srgbClr val="FFFFFF"/>
                </a:solidFill>
                <a:latin typeface="Calibri"/>
              </a:rPr>
              <a:t>lisinopril 20 mg order online</a:t>
            </a:r>
            <a:br/>
            <a:r>
              <a:rPr b="false" i="false" strike="noStrike" sz="1200" u="none">
                <a:solidFill>
                  <a:srgbClr val="FFFFFF"/>
                </a:solidFill>
                <a:latin typeface="Calibri"/>
              </a:rPr>
              <a:t>maximum dose lisinopril hctz</a:t>
            </a:r>
            <a:br/>
            <a:r>
              <a:rPr b="false" i="false" strike="noStrike" sz="1200" u="none">
                <a:solidFill>
                  <a:srgbClr val="FFFFFF"/>
                </a:solidFill>
                <a:latin typeface="Calibri"/>
              </a:rPr>
              <a:t>So, like I said, I don&amp;rsquo;t know</a:t>
            </a:r>
            <a:br/>
            <a:r>
              <a:rPr b="false" i="false" strike="noStrike" sz="1200" u="none">
                <a:solidFill>
                  <a:srgbClr val="FFFFFF"/>
                </a:solidFill>
                <a:latin typeface="Calibri"/>
              </a:rPr>
              <a:t>lisinopril 20</a:t>
            </a:r>
            <a:br/>
            <a:r>
              <a:rPr b="false" i="false" strike="noStrike" sz="1200" u="none">
                <a:solidFill>
                  <a:srgbClr val="FFFFFF"/>
                </a:solidFill>
                <a:latin typeface="Calibri"/>
              </a:rPr>
              <a:t>lisinopril for chf</a:t>
            </a:r>
            <a:br/>
            <a:r>
              <a:rPr b="false" i="false" strike="noStrike" sz="1200" u="none">
                <a:solidFill>
                  <a:srgbClr val="FFFFFF"/>
                </a:solidFill>
                <a:latin typeface="Calibri"/>
              </a:rPr>
              <a:t>lisinopril for high blood pressure</a:t>
            </a:r>
            <a:br/>
            <a:r>
              <a:rPr b="false" i="false" strike="noStrike" sz="1200" u="none">
                <a:solidFill>
                  <a:srgbClr val="FFFFFF"/>
                </a:solidFill>
                <a:latin typeface="Calibri"/>
              </a:rPr>
              <a:t>Topamax Dangers Kidney Stones Lose Weight After Prozac Stop Msm And Vitamin C Organic Sulfur Orlistat Healthy Eating Plan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lisinopril for treatment of anxiety</a:t>
            </a:r>
            <a:br/>
            <a:r>
              <a:rPr b="false" i="false" strike="noStrike" sz="1200" u="none">
                <a:solidFill>
                  <a:srgbClr val="FFFFFF"/>
                </a:solidFill>
                <a:latin typeface="Calibri"/>
              </a:rPr>
              <a:t>what is lisinopril 5mg tablets</a:t>
            </a:r>
            <a:br/>
            <a:r>
              <a:rPr b="false" i="false" strike="noStrike" sz="1200" u="none">
                <a:solidFill>
                  <a:srgbClr val="FFFFFF"/>
                </a:solidFill>
                <a:latin typeface="Calibri"/>
              </a:rPr>
              <a:t>Then again it could have been the old hairs dying out and new ones coming in</a:t>
            </a:r>
            <a:br/>
            <a:r>
              <a:rPr b="false" i="false" strike="noStrike" sz="1200" u="none">
                <a:solidFill>
                  <a:srgbClr val="FFFFFF"/>
                </a:solidFill>
                <a:latin typeface="Calibri"/>
              </a:rPr>
              <a:t>lisinopril 5mg</a:t>
            </a:r>
            <a:br/>
            <a:r>
              <a:rPr b="false" i="false" strike="noStrike" sz="1200" u="none">
                <a:solidFill>
                  <a:srgbClr val="FFFFFF"/>
                </a:solidFill>
                <a:latin typeface="Calibri"/>
              </a:rPr>
              <a:t>is lisinopril good for your kidneys</a:t>
            </a:r>
            <a:br/>
            <a:r>
              <a:rPr b="false" i="false" strike="noStrike" sz="1200" u="none">
                <a:solidFill>
                  <a:srgbClr val="FFFFFF"/>
                </a:solidFill>
                <a:latin typeface="Calibri"/>
              </a:rPr>
              <a:t>After that (one week) the lining was good - I went ahead and transferred</a:t>
            </a:r>
            <a:br/>
            <a:r>
              <a:rPr b="false" i="false" strike="noStrike" sz="1200" u="none">
                <a:solidFill>
                  <a:srgbClr val="FFFFFF"/>
                </a:solidFill>
                <a:latin typeface="Calibri"/>
              </a:rPr>
              <a:t>lisinopril dosing for htn</a:t>
            </a:r>
            <a:br/>
            <a:r>
              <a:rPr b="false" i="false" strike="noStrike" sz="1200" u="none">
                <a:solidFill>
                  <a:srgbClr val="FFFFFF"/>
                </a:solidFill>
                <a:latin typeface="Calibri"/>
              </a:rPr>
              <a:t>lisinopril does high blood pressure</a:t>
            </a:r>
            <a:br/>
            <a:r>
              <a:rPr b="false" i="false" strike="noStrike" sz="1200" u="none">
                <a:solidFill>
                  <a:srgbClr val="FFFFFF"/>
                </a:solidFill>
                <a:latin typeface="Calibri"/>
              </a:rPr>
              <a:t>Oral contraceptives in general have a higher risk of blood-clot related problems that a lot of people seem to forget about..</a:t>
            </a:r>
            <a:br/>
            <a:r>
              <a:rPr b="false" i="false" strike="noStrike" sz="1200" u="none">
                <a:solidFill>
                  <a:srgbClr val="FFFFFF"/>
                </a:solidFill>
                <a:latin typeface="Calibri"/>
              </a:rPr>
              <a:t>lisinopril doses high blood pressure</a:t>
            </a:r>
            <a:br/>
            <a:r>
              <a:rPr b="false" i="false" strike="noStrike" sz="1200" u="none">
                <a:solidFill>
                  <a:srgbClr val="FFFFFF"/>
                </a:solidFill>
                <a:latin typeface="Calibri"/>
              </a:rPr>
              <a:t>lisinopril 10 mg cost walmart</a:t>
            </a:r>
            <a:br/>
            <a:r>
              <a:rPr b="false" i="false" strike="noStrike" sz="1200" u="none">
                <a:solidFill>
                  <a:srgbClr val="FFFFFF"/>
                </a:solidFill>
                <a:latin typeface="Calibri"/>
              </a:rPr>
              <a:t>efectos secundarios del lisinopril 20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2015-12-20T01:16:55+04:00</dcterms:created>
  <dcterms:modified xsi:type="dcterms:W3CDTF">2015-12-20T01:16:55+04:00</dcterms:modified>
  <dc:title>Lisinopril Low Dose Aspirin - What Is Lisinopril 10 Mg Tablet</dc:title>
  <dc:description>Lisinopril 10 mg tabletas, lisinopril 40 mg tablet ivx, lisinopril hctz cost, generic lisinopril 3973, buy lisinopril hctz 20 12.5 mg, dose of lisinopril for microalbuminuria, lisinopril doses high blood pressure</dc:description>
  <dc:subject>Lisinopril Low Dose Aspirin - What Is Lisinopril 10 Mg Tablet</dc:subject>
  <cp:keywords>purchase lisinopril, lisinopril 20mg tab internl lb, what is lisinopril 10 mg used for, lisinopril 30 mg, lisinopril 40 mg tablet lupin, lisinopril 10 mg for high blood pressure, buy lisinopril hctz 20 12.5 mg, lisinopril hctz cause cough, lisinopril 20 mg order online, lisinopril doses high blood pressure</cp:keywords>
  <cp:category/>
</cp:coreProperties>
</file>