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9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9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0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0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0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0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0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0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0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0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0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0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1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1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Clindamycin Hydrochloride 300 Mg Indication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should be taken only as directed by your doctor</a:t>
            </a:r>
            <a:br/>
            <a:r>
              <a:rPr b="false" i="false" strike="noStrike" sz="1200" u="none">
                <a:solidFill>
                  <a:srgbClr val="FFFFFF"/>
                </a:solidFill>
                <a:latin typeface="Calibri"/>
              </a:rPr>
              <a:t>clindamycin phosphate gel usp 1</a:t>
            </a:r>
            <a:br/>
            <a:r>
              <a:rPr b="false" i="false" strike="noStrike" sz="1200" u="none">
                <a:solidFill>
                  <a:srgbClr val="FFFFFF"/>
                </a:solidFill>
                <a:latin typeface="Calibri"/>
              </a:rPr>
              <a:t>clindamycin phosphate cream acne</a:t>
            </a:r>
            <a:br/>
            <a:r>
              <a:rPr b="false" i="false" strike="noStrike" sz="1200" u="none">
                <a:solidFill>
                  <a:srgbClr val="FFFFFF"/>
                </a:solidFill>
                <a:latin typeface="Calibri"/>
              </a:rPr>
              <a:t>clindamycin phosphate gel usp 1 fougera</a:t>
            </a:r>
            <a:br/>
            <a:r>
              <a:rPr b="false" i="false" strike="noStrike" sz="1200" u="none">
                <a:solidFill>
                  <a:srgbClr val="FFFFFF"/>
                </a:solidFill>
                <a:latin typeface="Calibri"/>
              </a:rPr>
              <a:t>generic clindamycin</a:t>
            </a:r>
            <a:br/>
            <a:r>
              <a:rPr b="false" i="false" strike="noStrike" sz="1200" u="none">
                <a:solidFill>
                  <a:srgbClr val="FFFFFF"/>
                </a:solidFill>
                <a:latin typeface="Calibri"/>
              </a:rPr>
              <a:t>cleocin t acne treatment</a:t>
            </a:r>
            <a:br/>
            <a:r>
              <a:rPr b="false" i="false" strike="noStrike" sz="1200" u="none">
                <a:solidFill>
                  <a:srgbClr val="FFFFFF"/>
                </a:solidFill>
                <a:latin typeface="Calibri"/>
              </a:rPr>
              <a:t>how to use clindamycin phosphate foam 1</a:t>
            </a:r>
            <a:br/>
            <a:r>
              <a:rPr b="false" i="false" strike="noStrike" sz="1200" u="none">
                <a:solidFill>
                  <a:srgbClr val="FFFFFF"/>
                </a:solidFill>
                <a:latin typeface="Calibri"/>
              </a:rPr>
              <a:t>clindamycin phosphate topical gel use</a:t>
            </a:r>
            <a:br/>
            <a:r>
              <a:rPr b="false" i="false" strike="noStrike" sz="1200" u="none">
                <a:solidFill>
                  <a:srgbClr val="FFFFFF"/>
                </a:solidFill>
                <a:latin typeface="Calibri"/>
              </a:rPr>
              <a:t>Shoupe D, Mishell DR, Lacarra M, et al: Pharmacologic effects of the antiprogesterone RU 486 in the luteal phase of normal women</a:t>
            </a:r>
            <a:br/>
            <a:r>
              <a:rPr b="false" i="false" strike="noStrike" sz="1200" u="none">
                <a:solidFill>
                  <a:srgbClr val="FFFFFF"/>
                </a:solidFill>
                <a:latin typeface="Calibri"/>
              </a:rPr>
              <a:t>dosage for clindamycin for bv</a:t>
            </a:r>
            <a:br/>
            <a:r>
              <a:rPr b="false" i="false" strike="noStrike" sz="1200" u="none">
                <a:solidFill>
                  <a:srgbClr val="FFFFFF"/>
                </a:solidFill>
                <a:latin typeface="Calibri"/>
              </a:rPr>
              <a:t>I just want to quit cold turkey, and I can&amp;rsquo;t get in to see my doctor for at least another week</a:t>
            </a:r>
            <a:br/>
            <a:r>
              <a:rPr b="false" i="false" strike="noStrike" sz="1200" u="none">
                <a:solidFill>
                  <a:srgbClr val="FFFFFF"/>
                </a:solidFill>
                <a:latin typeface="Calibri"/>
              </a:rPr>
              <a:t>clindamycin phosphate topical solution usp pledget 1</a:t>
            </a:r>
            <a:br/>
            <a:r>
              <a:rPr b="false" i="false" strike="noStrike" sz="1200" u="none">
                <a:solidFill>
                  <a:srgbClr val="FFFFFF"/>
                </a:solidFill>
                <a:latin typeface="Calibri"/>
              </a:rPr>
              <a:t>clindamycin phosphate gel 1</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ic clindamycin hcl 300 mg</a:t>
            </a:r>
            <a:br/>
            <a:r>
              <a:rPr b="false" i="false" strike="noStrike" sz="1200" u="none">
                <a:solidFill>
                  <a:srgbClr val="FFFFFF"/>
                </a:solidFill>
                <a:latin typeface="Calibri"/>
              </a:rPr>
              <a:t>sonra da arkasn dner gider&amp;rdquo;</a:t>
            </a:r>
            <a:br/>
            <a:r>
              <a:rPr b="false" i="false" strike="noStrike" sz="1200" u="none">
                <a:solidFill>
                  <a:srgbClr val="FFFFFF"/>
                </a:solidFill>
                <a:latin typeface="Calibri"/>
              </a:rPr>
              <a:t>clindamycin phosphate topical gel during pregnancy</a:t>
            </a:r>
            <a:br/>
            <a:r>
              <a:rPr b="false" i="false" strike="noStrike" sz="1200" u="none">
                <a:solidFill>
                  <a:srgbClr val="FFFFFF"/>
                </a:solidFill>
                <a:latin typeface="Calibri"/>
              </a:rPr>
              <a:t>clindamycin for dogs uti</a:t>
            </a:r>
            <a:br/>
            <a:r>
              <a:rPr b="false" i="false" strike="noStrike" sz="1200" u="none">
                <a:solidFill>
                  <a:srgbClr val="FFFFFF"/>
                </a:solidFill>
                <a:latin typeface="Calibri"/>
              </a:rPr>
              <a:t>clindamycin (cleocin clindesse others)</a:t>
            </a:r>
            <a:br/>
            <a:r>
              <a:rPr b="false" i="false" strike="noStrike" sz="1200" u="none">
                <a:solidFill>
                  <a:srgbClr val="FFFFFF"/>
                </a:solidFill>
                <a:latin typeface="Calibri"/>
              </a:rPr>
              <a:t>is clindamycin phosphate gel safe during pregnancy</a:t>
            </a:r>
            <a:br/>
            <a:r>
              <a:rPr b="false" i="false" strike="noStrike" sz="1200" u="none">
                <a:solidFill>
                  <a:srgbClr val="FFFFFF"/>
                </a:solidFill>
                <a:latin typeface="Calibri"/>
              </a:rPr>
              <a:t>This pharmacist was being rude, unprofessional, and invasive</a:t>
            </a:r>
            <a:br/>
            <a:r>
              <a:rPr b="false" i="false" strike="noStrike" sz="1200" u="none">
                <a:solidFill>
                  <a:srgbClr val="FFFFFF"/>
                </a:solidFill>
                <a:latin typeface="Calibri"/>
              </a:rPr>
              <a:t>clindamycin phosphate benzoyl peroxide cream</a:t>
            </a:r>
            <a:br/>
            <a:r>
              <a:rPr b="false" i="false" strike="noStrike" sz="1200" u="none">
                <a:solidFill>
                  <a:srgbClr val="FFFFFF"/>
                </a:solidFill>
                <a:latin typeface="Calibri"/>
              </a:rPr>
              <a:t>mixing steroids with a medication that interacts with a pathway involved with testosterone in the body.</a:t>
            </a:r>
            <a:br/>
            <a:r>
              <a:rPr b="false" i="false" strike="noStrike" sz="1200" u="none">
                <a:solidFill>
                  <a:srgbClr val="FFFFFF"/>
                </a:solidFill>
                <a:latin typeface="Calibri"/>
              </a:rPr>
              <a:t>where to buy clindamycin phosphate lotion</a:t>
            </a:r>
            <a:br/>
            <a:r>
              <a:rPr b="false" i="false" strike="noStrike" sz="1200" u="none">
                <a:solidFill>
                  <a:srgbClr val="FFFFFF"/>
                </a:solidFill>
                <a:latin typeface="Calibri"/>
              </a:rPr>
              <a:t>Curing scabies is rather easy with the administration of prescription scabicide drugs</a:t>
            </a:r>
            <a:br/>
            <a:r>
              <a:rPr b="false" i="false" strike="noStrike" sz="1200" u="none">
                <a:solidFill>
                  <a:srgbClr val="FFFFFF"/>
                </a:solidFill>
                <a:latin typeface="Calibri"/>
              </a:rPr>
              <a:t>clindamycin phosphate gel pregnancy</a:t>
            </a:r>
            <a:br/>
            <a:r>
              <a:rPr b="false" i="false" strike="noStrike" sz="1200" u="none">
                <a:solidFill>
                  <a:srgbClr val="FFFFFF"/>
                </a:solidFill>
                <a:latin typeface="Calibri"/>
              </a:rPr>
              <a:t>Please respond back with helpful jnformation and treatment options</a:t>
            </a:r>
            <a:br/>
            <a:r>
              <a:rPr b="false" i="false" strike="noStrike" sz="1200" u="none">
                <a:solidFill>
                  <a:srgbClr val="FFFFFF"/>
                </a:solidFill>
                <a:latin typeface="Calibri"/>
              </a:rPr>
              <a:t>cleocin tablets uses</a:t>
            </a:r>
            <a:br/>
            <a:r>
              <a:rPr b="false" i="false" strike="noStrike" sz="1200" u="none">
                <a:solidFill>
                  <a:srgbClr val="FFFFFF"/>
                </a:solidFill>
                <a:latin typeface="Calibri"/>
              </a:rPr>
              <a:t>clindamycin 300mg capsules review</a:t>
            </a:r>
            <a:br/>
            <a:r>
              <a:rPr b="false" i="false" strike="noStrike" sz="1200" u="none">
                <a:solidFill>
                  <a:srgbClr val="FFFFFF"/>
                </a:solidFill>
                <a:latin typeface="Calibri"/>
              </a:rPr>
              <a:t>clindamycin phosphate topical gel for acne</a:t>
            </a:r>
            <a:br/>
            <a:r>
              <a:rPr b="false" i="false" strike="noStrike" sz="1200" u="none">
                <a:solidFill>
                  <a:srgbClr val="FFFFFF"/>
                </a:solidFill>
                <a:latin typeface="Calibri"/>
              </a:rPr>
              <a:t>buy clindamycin phosphate topical solution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300mg capsules uses</a:t>
            </a:r>
            <a:br/>
            <a:r>
              <a:rPr b="false" i="false" strike="noStrike" sz="1200" u="none">
                <a:solidFill>
                  <a:srgbClr val="FFFFFF"/>
                </a:solidFill>
                <a:latin typeface="Calibri"/>
              </a:rPr>
              <a:t>Telmisartan Teva is taken by mouth, with or without food</a:t>
            </a:r>
            <a:br/>
            <a:r>
              <a:rPr b="false" i="false" strike="noStrike" sz="1200" u="none">
                <a:solidFill>
                  <a:srgbClr val="FFFFFF"/>
                </a:solidFill>
                <a:latin typeface="Calibri"/>
              </a:rPr>
              <a:t>cleocin oral dosage</a:t>
            </a:r>
            <a:br/>
            <a:r>
              <a:rPr b="false" i="false" strike="noStrike" sz="1200" u="none">
                <a:solidFill>
                  <a:srgbClr val="FFFFFF"/>
                </a:solidFill>
                <a:latin typeface="Calibri"/>
              </a:rPr>
              <a:t>Like I said you never stated what quantity you were on before, so to lower it by 25mcg to start with and have a blood test then reduce it down again by another 25mcg to see if that helps.</a:t>
            </a:r>
            <a:br/>
            <a:r>
              <a:rPr b="false" i="false" strike="noStrike" sz="1200" u="none">
                <a:solidFill>
                  <a:srgbClr val="FFFFFF"/>
                </a:solidFill>
                <a:latin typeface="Calibri"/>
              </a:rPr>
              <a:t>clindamycin for ear infection in dogs</a:t>
            </a:r>
            <a:br/>
            <a:r>
              <a:rPr b="false" i="false" strike="noStrike" sz="1200" u="none">
                <a:solidFill>
                  <a:srgbClr val="FFFFFF"/>
                </a:solidFill>
                <a:latin typeface="Calibri"/>
              </a:rPr>
              <a:t>I hope this works just as well for you.</a:t>
            </a:r>
            <a:br/>
            <a:r>
              <a:rPr b="false" i="false" strike="noStrike" sz="1200" u="none">
                <a:solidFill>
                  <a:srgbClr val="FFFFFF"/>
                </a:solidFill>
                <a:latin typeface="Calibri"/>
              </a:rPr>
              <a:t>cleocin t for acne reviews</a:t>
            </a:r>
            <a:br/>
            <a:r>
              <a:rPr b="false" i="false" strike="noStrike" sz="1200" u="none">
                <a:solidFill>
                  <a:srgbClr val="FFFFFF"/>
                </a:solidFill>
                <a:latin typeface="Calibri"/>
              </a:rPr>
              <a:t>clindamycin phosphate topical solution usp for acne</a:t>
            </a:r>
            <a:br/>
            <a:r>
              <a:rPr b="false" i="false" strike="noStrike" sz="1200" u="none">
                <a:solidFill>
                  <a:srgbClr val="FFFFFF"/>
                </a:solidFill>
                <a:latin typeface="Calibri"/>
              </a:rPr>
              <a:t>clindamycin phosphate foam 1 price</a:t>
            </a:r>
            <a:br/>
            <a:r>
              <a:rPr b="false" i="false" strike="noStrike" sz="1200" u="none">
                <a:solidFill>
                  <a:srgbClr val="FFFFFF"/>
                </a:solidFill>
                <a:latin typeface="Calibri"/>
              </a:rPr>
              <a:t>cleocin oral dose</a:t>
            </a:r>
            <a:br/>
            <a:r>
              <a:rPr b="false" i="false" strike="noStrike" sz="1200" u="none">
                <a:solidFill>
                  <a:srgbClr val="FFFFFF"/>
                </a:solidFill>
                <a:latin typeface="Calibri"/>
              </a:rPr>
              <a:t>clindamycin dose for acne</a:t>
            </a:r>
            <a:br/>
            <a:r>
              <a:rPr b="false" i="false" strike="noStrike" sz="1200" u="none">
                <a:solidFill>
                  <a:srgbClr val="FFFFFF"/>
                </a:solidFill>
                <a:latin typeface="Calibri"/>
              </a:rPr>
              <a:t>Usually a micro zit appeared that went away in a day</a:t>
            </a:r>
            <a:br/>
            <a:r>
              <a:rPr b="false" i="false" strike="noStrike" sz="1200" u="none">
                <a:solidFill>
                  <a:srgbClr val="FFFFFF"/>
                </a:solidFill>
                <a:latin typeface="Calibri"/>
              </a:rPr>
              <a:t>clindamycin hydrochloride drops</a:t>
            </a:r>
            <a:br/>
            <a:r>
              <a:rPr b="false" i="false" strike="noStrike" sz="1200" u="none">
                <a:solidFill>
                  <a:srgbClr val="FFFFFF"/>
                </a:solidFill>
                <a:latin typeface="Calibri"/>
              </a:rPr>
              <a:t>cleocin 300 mg dosage</a:t>
            </a:r>
            <a:br/>
            <a:r>
              <a:rPr b="false" i="false" strike="noStrike" sz="1200" u="none">
                <a:solidFill>
                  <a:srgbClr val="FFFFFF"/>
                </a:solidFill>
                <a:latin typeface="Calibri"/>
              </a:rPr>
              <a:t>cleocin oral for acne</a:t>
            </a:r>
            <a:br/>
            <a:r>
              <a:rPr b="false" i="false" strike="noStrike" sz="1200" u="none">
                <a:solidFill>
                  <a:srgbClr val="FFFFFF"/>
                </a:solidFill>
                <a:latin typeface="Calibri"/>
              </a:rPr>
              <a:t>where to buy clindamycin phosphate topical solution usp</a:t>
            </a:r>
            <a:br/>
            <a:r>
              <a:rPr b="false" i="false" strike="noStrike" sz="1200" u="none">
                <a:solidFill>
                  <a:srgbClr val="FFFFFF"/>
                </a:solidFill>
                <a:latin typeface="Calibri"/>
              </a:rPr>
              <a:t>cleocin 150 mg capsules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although Prozac can be very helpful for some people, Prozac has also been associated with an increased risk for suicidal thinking and behavior</a:t>
            </a:r>
            <a:br/>
            <a:r>
              <a:rPr b="false" i="false" strike="noStrike" sz="1200" u="none">
                <a:solidFill>
                  <a:srgbClr val="FFFFFF"/>
                </a:solidFill>
                <a:latin typeface="Calibri"/>
              </a:rPr>
              <a:t>cleocin 2 cream over the counter</a:t>
            </a:r>
            <a:br/>
            <a:r>
              <a:rPr b="false" i="false" strike="noStrike" sz="1200" u="none">
                <a:solidFill>
                  <a:srgbClr val="FFFFFF"/>
                </a:solidFill>
                <a:latin typeface="Calibri"/>
              </a:rPr>
              <a:t>clindamycin for mrsa dosage</a:t>
            </a:r>
            <a:br/>
            <a:r>
              <a:rPr b="false" i="false" strike="noStrike" sz="1200" u="none">
                <a:solidFill>
                  <a:srgbClr val="FFFFFF"/>
                </a:solidFill>
                <a:latin typeface="Calibri"/>
              </a:rPr>
              <a:t>cleocin phosphate 900 mg</a:t>
            </a:r>
            <a:br/>
            <a:r>
              <a:rPr b="false" i="false" strike="noStrike" sz="1200" u="none">
                <a:solidFill>
                  <a:srgbClr val="FFFFFF"/>
                </a:solidFill>
                <a:latin typeface="Calibri"/>
              </a:rPr>
              <a:t>dosage clindamycin for uti</a:t>
            </a:r>
            <a:br/>
            <a:r>
              <a:rPr b="false" i="false" strike="noStrike" sz="1200" u="none">
                <a:solidFill>
                  <a:srgbClr val="FFFFFF"/>
                </a:solidFill>
                <a:latin typeface="Calibri"/>
              </a:rPr>
              <a:t>I have been in the contraceptive injection for about 2 weeks now</a:t>
            </a:r>
            <a:br/>
            <a:r>
              <a:rPr b="false" i="false" strike="noStrike" sz="1200" u="none">
                <a:solidFill>
                  <a:srgbClr val="FFFFFF"/>
                </a:solidFill>
                <a:latin typeface="Calibri"/>
              </a:rPr>
              <a:t>can you take clindamycin for ear infection</a:t>
            </a:r>
            <a:br/>
            <a:r>
              <a:rPr b="false" i="false" strike="noStrike" sz="1200" u="none">
                <a:solidFill>
                  <a:srgbClr val="FFFFFF"/>
                </a:solidFill>
                <a:latin typeface="Calibri"/>
              </a:rPr>
              <a:t>clindamycin gel dosage for acne</a:t>
            </a:r>
            <a:br/>
            <a:r>
              <a:rPr b="false" i="false" strike="noStrike" sz="1200" u="none">
                <a:solidFill>
                  <a:srgbClr val="FFFFFF"/>
                </a:solidFill>
                <a:latin typeface="Calibri"/>
              </a:rPr>
              <a:t>Az agyi szerotonin-rendszer zavarnak kulcsfontossg szerepet tulajdontanak a depresszi &amp;eacute;s a vele kapcsolatos betegs&amp;eacute;gek kialakulsban.</a:t>
            </a:r>
            <a:br/>
            <a:r>
              <a:rPr b="false" i="false" strike="noStrike" sz="1200" u="none">
                <a:solidFill>
                  <a:srgbClr val="FFFFFF"/>
                </a:solidFill>
                <a:latin typeface="Calibri"/>
              </a:rPr>
              <a:t>clindamycin dosing for pneumonia</a:t>
            </a:r>
            <a:br/>
            <a:r>
              <a:rPr b="false" i="false" strike="noStrike" sz="1200" u="none">
                <a:solidFill>
                  <a:srgbClr val="FFFFFF"/>
                </a:solidFill>
                <a:latin typeface="Calibri"/>
              </a:rPr>
              <a:t>During the second year of the study, the orlistat users were given either the 120 mg dose or switched to 60 mg, the same dose in Alli</a:t>
            </a:r>
            <a:br/>
            <a:r>
              <a:rPr b="false" i="false" strike="noStrike" sz="1200" u="none">
                <a:solidFill>
                  <a:srgbClr val="FFFFFF"/>
                </a:solidFill>
                <a:latin typeface="Calibri"/>
              </a:rPr>
              <a:t>clindamycin 300 mg uses</a:t>
            </a:r>
            <a:br/>
            <a:r>
              <a:rPr b="false" i="false" strike="noStrike" sz="1200" u="none">
                <a:solidFill>
                  <a:srgbClr val="FFFFFF"/>
                </a:solidFill>
                <a:latin typeface="Calibri"/>
              </a:rPr>
              <a:t>cleocin t topical solution</a:t>
            </a:r>
            <a:br/>
            <a:r>
              <a:rPr b="false" i="false" strike="noStrike" sz="1200" u="none">
                <a:solidFill>
                  <a:srgbClr val="FFFFFF"/>
                </a:solidFill>
                <a:latin typeface="Calibri"/>
              </a:rPr>
              <a:t>buy clindamycin pills online</a:t>
            </a:r>
            <a:br/>
            <a:r>
              <a:rPr b="false" i="false" strike="noStrike" sz="1200" u="none">
                <a:solidFill>
                  <a:srgbClr val="FFFFFF"/>
                </a:solidFill>
                <a:latin typeface="Calibri"/>
              </a:rPr>
              <a:t>how do you use clindamycin phosphate topical gel</a:t>
            </a:r>
            <a:br/>
            <a:r>
              <a:rPr b="false" i="false" strike="noStrike" sz="1200" u="none">
                <a:solidFill>
                  <a:srgbClr val="FFFFFF"/>
                </a:solidFill>
                <a:latin typeface="Calibri"/>
              </a:rPr>
              <a:t>However, investigators reported, at that time, that the level of gastrointestinal side effects still limited the clinical utility of these agents.</a:t>
            </a:r>
            <a:br/>
            <a:r>
              <a:rPr b="false" i="false" strike="noStrike" sz="1200" u="none">
                <a:solidFill>
                  <a:srgbClr val="FFFFFF"/>
                </a:solidFill>
                <a:latin typeface="Calibri"/>
              </a:rPr>
              <a:t>cleocin suspension dosing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dosing pediatrics</a:t>
            </a:r>
            <a:br/>
            <a:r>
              <a:rPr b="false" i="false" strike="noStrike" sz="1200" u="none">
                <a:solidFill>
                  <a:srgbClr val="FFFFFF"/>
                </a:solidFill>
                <a:latin typeface="Calibri"/>
              </a:rPr>
              <a:t>clindamycin clindamycin phosphate</a:t>
            </a:r>
            <a:br/>
            <a:r>
              <a:rPr b="false" i="false" strike="noStrike" sz="1200" u="none">
                <a:solidFill>
                  <a:srgbClr val="FFFFFF"/>
                </a:solidFill>
                <a:latin typeface="Calibri"/>
              </a:rPr>
              <a:t>dose of clindamycin for aspiration pneumonia</a:t>
            </a:r>
            <a:br/>
            <a:r>
              <a:rPr b="false" i="false" strike="noStrike" sz="1200" u="none">
                <a:solidFill>
                  <a:srgbClr val="FFFFFF"/>
                </a:solidFill>
                <a:latin typeface="Calibri"/>
              </a:rPr>
              <a:t>clindamycin for mrsa treatment</a:t>
            </a:r>
            <a:br/>
            <a:r>
              <a:rPr b="false" i="false" strike="noStrike" sz="1200" u="none">
                <a:solidFill>
                  <a:srgbClr val="FFFFFF"/>
                </a:solidFill>
                <a:latin typeface="Calibri"/>
              </a:rPr>
              <a:t>cleocin t for acne</a:t>
            </a:r>
            <a:br/>
            <a:r>
              <a:rPr b="false" i="false" strike="noStrike" sz="1200" u="none">
                <a:solidFill>
                  <a:srgbClr val="FFFFFF"/>
                </a:solidFill>
                <a:latin typeface="Calibri"/>
              </a:rPr>
              <a:t>Words come slower, it&amp;#39;s harder to focus, memory is very dull</a:t>
            </a:r>
            <a:br/>
            <a:r>
              <a:rPr b="false" i="false" strike="noStrike" sz="1200" u="none">
                <a:solidFill>
                  <a:srgbClr val="FFFFFF"/>
                </a:solidFill>
                <a:latin typeface="Calibri"/>
              </a:rPr>
              <a:t>clindamycin (cleocin t) 1 lotion</a:t>
            </a:r>
            <a:br/>
            <a:r>
              <a:rPr b="false" i="false" strike="noStrike" sz="1200" u="none">
                <a:solidFill>
                  <a:srgbClr val="FFFFFF"/>
                </a:solidFill>
                <a:latin typeface="Calibri"/>
              </a:rPr>
              <a:t>prasco clindamycin benzoyl peroxide topical gel</a:t>
            </a:r>
            <a:br/>
            <a:r>
              <a:rPr b="false" i="false" strike="noStrike" sz="1200" u="none">
                <a:solidFill>
                  <a:srgbClr val="FFFFFF"/>
                </a:solidFill>
                <a:latin typeface="Calibri"/>
              </a:rPr>
              <a:t>clindamycin 1 lotion reviews</a:t>
            </a:r>
            <a:br/>
            <a:r>
              <a:rPr b="false" i="false" strike="noStrike" sz="1200" u="none">
                <a:solidFill>
                  <a:srgbClr val="FFFFFF"/>
                </a:solidFill>
                <a:latin typeface="Calibri"/>
              </a:rPr>
              <a:t>clindamycin iv doses</a:t>
            </a:r>
            <a:br/>
            <a:r>
              <a:rPr b="false" i="false" strike="noStrike" sz="1200" u="none">
                <a:solidFill>
                  <a:srgbClr val="FFFFFF"/>
                </a:solidFill>
                <a:latin typeface="Calibri"/>
              </a:rPr>
              <a:t>clindamycin 300 mg dosage dental infection</a:t>
            </a:r>
            <a:br/>
            <a:r>
              <a:rPr b="false" i="false" strike="noStrike" sz="1200" u="none">
                <a:solidFill>
                  <a:srgbClr val="FFFFFF"/>
                </a:solidFill>
                <a:latin typeface="Calibri"/>
              </a:rPr>
              <a:t>The sleep problems seem to be causing anxiety/adrenaline issues during the day, but my mood is still relatively good</a:t>
            </a:r>
            <a:br/>
            <a:r>
              <a:rPr b="false" i="false" strike="noStrike" sz="1200" u="none">
                <a:solidFill>
                  <a:srgbClr val="FFFFFF"/>
                </a:solidFill>
                <a:latin typeface="Calibri"/>
              </a:rPr>
              <a:t>adapalene clindamycin benzoyl peroxide</a:t>
            </a:r>
            <a:br/>
            <a:r>
              <a:rPr b="false" i="false" strike="noStrike" sz="1200" u="none">
                <a:solidFill>
                  <a:srgbClr val="FFFFFF"/>
                </a:solidFill>
                <a:latin typeface="Calibri"/>
              </a:rPr>
              <a:t>We also do not provide coupons for Teva, Pimpal, Gallet, Adalene, Adeferin</a:t>
            </a:r>
            <a:br/>
            <a:r>
              <a:rPr b="false" i="false" strike="noStrike" sz="1200" u="none">
                <a:solidFill>
                  <a:srgbClr val="FFFFFF"/>
                </a:solidFill>
                <a:latin typeface="Calibri"/>
              </a:rPr>
              <a:t>clindamycin dose for dogs</a:t>
            </a:r>
            <a:br/>
            <a:r>
              <a:rPr b="false" i="false" strike="noStrike" sz="1200" u="none">
                <a:solidFill>
                  <a:srgbClr val="FFFFFF"/>
                </a:solidFill>
                <a:latin typeface="Calibri"/>
              </a:rPr>
              <a:t>buy clindamycin phosphate topical lotion</a:t>
            </a:r>
            <a:br/>
            <a:r>
              <a:rPr b="false" i="false" strike="noStrike" sz="1200" u="none">
                <a:solidFill>
                  <a:srgbClr val="FFFFFF"/>
                </a:solidFill>
                <a:latin typeface="Calibri"/>
              </a:rPr>
              <a:t>dosage of clindamycin for bv</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Beispielsweise kn Infektionen durch Chlamydien zu einer Frhgeburt sowie schwerer Konjunktivitis, Otitis media und Pneumonie beim Neugeborenen fhren.</a:t>
            </a:r>
            <a:br/>
            <a:r>
              <a:rPr b="false" i="false" strike="noStrike" sz="1200" u="none">
                <a:solidFill>
                  <a:srgbClr val="FFFFFF"/>
                </a:solidFill>
                <a:latin typeface="Calibri"/>
              </a:rPr>
              <a:t>clindamycin 300 mg po bid</a:t>
            </a:r>
            <a:br/>
            <a:r>
              <a:rPr b="false" i="false" strike="noStrike" sz="1200" u="none">
                <a:solidFill>
                  <a:srgbClr val="FFFFFF"/>
                </a:solidFill>
                <a:latin typeface="Calibri"/>
              </a:rPr>
              <a:t>home resales rose in July to the highest level inover three years, suggesting sharply rising borrowing costs arehaving only a limited impact on the housing market's recovery.</a:t>
            </a:r>
            <a:br/>
            <a:r>
              <a:rPr b="false" i="false" strike="noStrike" sz="1200" u="none">
                <a:solidFill>
                  <a:srgbClr val="FFFFFF"/>
                </a:solidFill>
                <a:latin typeface="Calibri"/>
              </a:rPr>
              <a:t>cleocin ovules</a:t>
            </a:r>
            <a:br/>
            <a:r>
              <a:rPr b="false" i="false" strike="noStrike" sz="1200" u="none">
                <a:solidFill>
                  <a:srgbClr val="FFFFFF"/>
                </a:solidFill>
                <a:latin typeface="Calibri"/>
              </a:rPr>
              <a:t>clindamycin dosing for dogs</a:t>
            </a:r>
            <a:br/>
            <a:r>
              <a:rPr b="false" i="false" strike="noStrike" sz="1200" u="none">
                <a:solidFill>
                  <a:srgbClr val="FFFFFF"/>
                </a:solidFill>
                <a:latin typeface="Calibri"/>
              </a:rPr>
              <a:t>clindamycin hcl 300 mg capsules</a:t>
            </a:r>
            <a:br/>
            <a:r>
              <a:rPr b="false" i="false" strike="noStrike" sz="1200" u="none">
                <a:solidFill>
                  <a:srgbClr val="FFFFFF"/>
                </a:solidFill>
                <a:latin typeface="Calibri"/>
              </a:rPr>
              <a:t>adapalene microspheres clindamycin phosphate gel usage</a:t>
            </a:r>
            <a:br/>
            <a:r>
              <a:rPr b="false" i="false" strike="noStrike" sz="1200" u="none">
                <a:solidFill>
                  <a:srgbClr val="FFFFFF"/>
                </a:solidFill>
                <a:latin typeface="Calibri"/>
              </a:rPr>
              <a:t>where can i buy cleocin cream</a:t>
            </a:r>
            <a:br/>
            <a:r>
              <a:rPr b="false" i="false" strike="noStrike" sz="1200" u="none">
                <a:solidFill>
                  <a:srgbClr val="FFFFFF"/>
                </a:solidFill>
                <a:latin typeface="Calibri"/>
              </a:rPr>
              <a:t>Whats Taking place i'm new to this, I stumbled upon this I have found It positively helpful and it has helped me out loads</a:t>
            </a:r>
            <a:br/>
            <a:r>
              <a:rPr b="false" i="false" strike="noStrike" sz="1200" u="none">
                <a:solidFill>
                  <a:srgbClr val="FFFFFF"/>
                </a:solidFill>
                <a:latin typeface="Calibri"/>
              </a:rPr>
              <a:t>fougera clindamycin phosphate gel 1</a:t>
            </a:r>
            <a:br/>
            <a:r>
              <a:rPr b="false" i="false" strike="noStrike" sz="1200" u="none">
                <a:solidFill>
                  <a:srgbClr val="FFFFFF"/>
                </a:solidFill>
                <a:latin typeface="Calibri"/>
              </a:rPr>
              <a:t>cleocin 300 mg price</a:t>
            </a:r>
            <a:br/>
            <a:r>
              <a:rPr b="false" i="false" strike="noStrike" sz="1200" u="none">
                <a:solidFill>
                  <a:srgbClr val="FFFFFF"/>
                </a:solidFill>
                <a:latin typeface="Calibri"/>
              </a:rPr>
              <a:t>what is clindamycin 300 mg used for</a:t>
            </a:r>
            <a:br/>
            <a:r>
              <a:rPr b="false" i="false" strike="noStrike" sz="1200" u="none">
                <a:solidFill>
                  <a:srgbClr val="FFFFFF"/>
                </a:solidFill>
                <a:latin typeface="Calibri"/>
              </a:rPr>
              <a:t>cleocin cream dosage</a:t>
            </a:r>
            <a:br/>
            <a:r>
              <a:rPr b="false" i="false" strike="noStrike" sz="1200" u="none">
                <a:solidFill>
                  <a:srgbClr val="FFFFFF"/>
                </a:solidFill>
                <a:latin typeface="Calibri"/>
              </a:rPr>
              <a:t>clindamycin dose for mrsa cellulitis</a:t>
            </a:r>
            <a:br/>
            <a:r>
              <a:rPr b="false" i="false" strike="noStrike" sz="1200" u="none">
                <a:solidFill>
                  <a:srgbClr val="FFFFFF"/>
                </a:solidFill>
                <a:latin typeface="Calibri"/>
              </a:rPr>
              <a:t>oral clindamycin for acne dose</a:t>
            </a:r>
            <a:br/>
            <a:r>
              <a:rPr b="false" i="false" strike="noStrike" sz="1200" u="none">
                <a:solidFill>
                  <a:srgbClr val="FFFFFF"/>
                </a:solidFill>
                <a:latin typeface="Calibri"/>
              </a:rPr>
              <a:t>generic clindamycin phosphate benzoyl peroxide gel</a:t>
            </a:r>
            <a:br/>
            <a:r>
              <a:rPr b="false" i="false" strike="noStrike" sz="1200" u="none">
                <a:solidFill>
                  <a:srgbClr val="FFFFFF"/>
                </a:solidFill>
                <a:latin typeface="Calibri"/>
              </a:rPr>
              <a:t>Therefore, ask your doctor about screening for prostate cancer prior to treatment with Tamsulosin hydrochloride capsules and at regular intervals afterwards.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cleocin online pharmacy</a:t>
            </a:r>
            <a:br/>
            <a:r>
              <a:rPr b="false" i="false" strike="noStrike" sz="1200" u="none">
                <a:solidFill>
                  <a:srgbClr val="FFFFFF"/>
                </a:solidFill>
                <a:latin typeface="Calibri"/>
              </a:rPr>
              <a:t>clindamycin for staph</a:t>
            </a:r>
            <a:br/>
            <a:r>
              <a:rPr b="false" i="false" strike="noStrike" sz="1200" u="none">
                <a:solidFill>
                  <a:srgbClr val="FFFFFF"/>
                </a:solidFill>
                <a:latin typeface="Calibri"/>
              </a:rPr>
              <a:t>clindamycin hcl 150 mg used for uti</a:t>
            </a:r>
            <a:br/>
            <a:r>
              <a:rPr b="false" i="false" strike="noStrike" sz="1200" u="none">
                <a:solidFill>
                  <a:srgbClr val="FFFFFF"/>
                </a:solidFill>
                <a:latin typeface="Calibri"/>
              </a:rPr>
              <a:t>cleocin ovules during pregnancy</a:t>
            </a:r>
            <a:br/>
            <a:r>
              <a:rPr b="false" i="false" strike="noStrike" sz="1200" u="none">
                <a:solidFill>
                  <a:srgbClr val="FFFFFF"/>
                </a:solidFill>
                <a:latin typeface="Calibri"/>
              </a:rPr>
              <a:t>clindamycin hydrochloride uses</a:t>
            </a:r>
            <a:br/>
            <a:r>
              <a:rPr b="false" i="false" strike="noStrike" sz="1200" u="none">
                <a:solidFill>
                  <a:srgbClr val="FFFFFF"/>
                </a:solidFill>
                <a:latin typeface="Calibri"/>
              </a:rPr>
              <a:t>When I took t4 I was so sick I had to be rushed to the hospital fighting for my life</a:t>
            </a:r>
            <a:br/>
            <a:r>
              <a:rPr b="false" i="false" strike="noStrike" sz="1200" u="none">
                <a:solidFill>
                  <a:srgbClr val="FFFFFF"/>
                </a:solidFill>
                <a:latin typeface="Calibri"/>
              </a:rPr>
              <a:t>is cleocin a strong antibiotic</a:t>
            </a:r>
            <a:br/>
            <a:r>
              <a:rPr b="false" i="false" strike="noStrike" sz="1200" u="none">
                <a:solidFill>
                  <a:srgbClr val="FFFFFF"/>
                </a:solidFill>
                <a:latin typeface="Calibri"/>
              </a:rPr>
              <a:t>clindamycin dosage for adults for dental infection</a:t>
            </a:r>
            <a:br/>
            <a:r>
              <a:rPr b="false" i="false" strike="noStrike" sz="1200" u="none">
                <a:solidFill>
                  <a:srgbClr val="FFFFFF"/>
                </a:solidFill>
                <a:latin typeface="Calibri"/>
              </a:rPr>
              <a:t>Approximately 25% of these patients will abort within 24 hours</a:t>
            </a:r>
            <a:br/>
            <a:r>
              <a:rPr b="false" i="false" strike="noStrike" sz="1200" u="none">
                <a:solidFill>
                  <a:srgbClr val="FFFFFF"/>
                </a:solidFill>
                <a:latin typeface="Calibri"/>
              </a:rPr>
              <a:t>cleocin t gel</a:t>
            </a:r>
            <a:br/>
            <a:r>
              <a:rPr b="false" i="false" strike="noStrike" sz="1200" u="none">
                <a:solidFill>
                  <a:srgbClr val="FFFFFF"/>
                </a:solidFill>
                <a:latin typeface="Calibri"/>
              </a:rPr>
              <a:t>Could I make an appointment to see ? emergency personal loans no credit check The FBI would not confirm that Zerilli was its source, but Zerilli's attorney David Chasnick told U.S</a:t>
            </a:r>
            <a:br/>
            <a:r>
              <a:rPr b="false" i="false" strike="noStrike" sz="1200" u="none">
                <a:solidFill>
                  <a:srgbClr val="FFFFFF"/>
                </a:solidFill>
                <a:latin typeface="Calibri"/>
              </a:rPr>
              <a:t>clindamycin (cleocin) 300 mg capsule</a:t>
            </a:r>
            <a:br/>
            <a:r>
              <a:rPr b="false" i="false" strike="noStrike" sz="1200" u="none">
                <a:solidFill>
                  <a:srgbClr val="FFFFFF"/>
                </a:solidFill>
                <a:latin typeface="Calibri"/>
              </a:rPr>
              <a:t>buy cleocin gel</a:t>
            </a:r>
            <a:br/>
            <a:r>
              <a:rPr b="false" i="false" strike="noStrike" sz="1200" u="none">
                <a:solidFill>
                  <a:srgbClr val="FFFFFF"/>
                </a:solidFill>
                <a:latin typeface="Calibri"/>
              </a:rPr>
              <a:t>cleocin t solution how supplied</a:t>
            </a:r>
            <a:br/>
            <a:r>
              <a:rPr b="false" i="false" strike="noStrike" sz="1200" u="none">
                <a:solidFill>
                  <a:srgbClr val="FFFFFF"/>
                </a:solidFill>
                <a:latin typeface="Calibri"/>
              </a:rPr>
              <a:t>cleocin 300 mg capsule</a:t>
            </a:r>
            <a:br/>
            <a:r>
              <a:rPr b="false" i="false" strike="noStrike" sz="1200" u="none">
                <a:solidFill>
                  <a:srgbClr val="FFFFFF"/>
                </a:solidFill>
                <a:latin typeface="Calibri"/>
              </a:rPr>
              <a:t>In the interest of getting top bang for your buck, here are five places to snag a free night, meal, or admission to a top attraction.</a:t>
            </a:r>
            <a:br/>
            <a:r>
              <a:rPr b="false" i="false" strike="noStrike" sz="1200" u="none">
                <a:solidFill>
                  <a:srgbClr val="FFFFFF"/>
                </a:solidFill>
                <a:latin typeface="Calibri"/>
              </a:rPr>
              <a:t>clindamycin hydrochloride liquid acne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dosing iv</a:t>
            </a:r>
            <a:br/>
            <a:r>
              <a:rPr b="false" i="false" strike="noStrike" sz="1200" u="none">
                <a:solidFill>
                  <a:srgbClr val="FFFFFF"/>
                </a:solidFill>
                <a:latin typeface="Calibri"/>
              </a:rPr>
              <a:t>dosage clindamycin dental</a:t>
            </a:r>
            <a:br/>
            <a:r>
              <a:rPr b="false" i="false" strike="noStrike" sz="1200" u="none">
                <a:solidFill>
                  <a:srgbClr val="FFFFFF"/>
                </a:solidFill>
                <a:latin typeface="Calibri"/>
              </a:rPr>
              <a:t>Many women survive with chronic pain, pelvic inflammatory disease, and infertility</a:t>
            </a:r>
            <a:br/>
            <a:r>
              <a:rPr b="false" i="false" strike="noStrike" sz="1200" u="none">
                <a:solidFill>
                  <a:srgbClr val="FFFFFF"/>
                </a:solidFill>
                <a:latin typeface="Calibri"/>
              </a:rPr>
              <a:t>clindamycin cream for acne vulgaris</a:t>
            </a:r>
            <a:br/>
            <a:r>
              <a:rPr b="false" i="false" strike="noStrike" sz="1200" u="none">
                <a:solidFill>
                  <a:srgbClr val="FFFFFF"/>
                </a:solidFill>
                <a:latin typeface="Calibri"/>
              </a:rPr>
              <a:t>cleocin t cost</a:t>
            </a:r>
            <a:br/>
            <a:r>
              <a:rPr b="false" i="false" strike="noStrike" sz="1200" u="none">
                <a:solidFill>
                  <a:srgbClr val="FFFFFF"/>
                </a:solidFill>
                <a:latin typeface="Calibri"/>
              </a:rPr>
              <a:t>using clindamycin cream while pregnant</a:t>
            </a:r>
            <a:br/>
            <a:r>
              <a:rPr b="false" i="false" strike="noStrike" sz="1200" u="none">
                <a:solidFill>
                  <a:srgbClr val="FFFFFF"/>
                </a:solidFill>
                <a:latin typeface="Calibri"/>
              </a:rPr>
              <a:t>generic cleocin t lotion</a:t>
            </a:r>
            <a:br/>
            <a:r>
              <a:rPr b="false" i="false" strike="noStrike" sz="1200" u="none">
                <a:solidFill>
                  <a:srgbClr val="FFFFFF"/>
                </a:solidFill>
                <a:latin typeface="Calibri"/>
              </a:rPr>
              <a:t>cleocin vag cream dosage</a:t>
            </a:r>
            <a:br/>
            <a:r>
              <a:rPr b="false" i="false" strike="noStrike" sz="1200" u="none">
                <a:solidFill>
                  <a:srgbClr val="FFFFFF"/>
                </a:solidFill>
                <a:latin typeface="Calibri"/>
              </a:rPr>
              <a:t>2000 Xanax will surely kill you as 2000 of anything would kill you</a:t>
            </a:r>
            <a:br/>
            <a:r>
              <a:rPr b="false" i="false" strike="noStrike" sz="1200" u="none">
                <a:solidFill>
                  <a:srgbClr val="FFFFFF"/>
                </a:solidFill>
                <a:latin typeface="Calibri"/>
              </a:rPr>
              <a:t>cleocin 300 mg uso</a:t>
            </a:r>
            <a:br/>
            <a:r>
              <a:rPr b="false" i="false" strike="noStrike" sz="1200" u="none">
                <a:solidFill>
                  <a:srgbClr val="FFFFFF"/>
                </a:solidFill>
                <a:latin typeface="Calibri"/>
              </a:rPr>
              <a:t>These currents usually carry the oocyte to the uterine tube, where it begins its journey toward the uterus.</a:t>
            </a:r>
            <a:br/>
            <a:r>
              <a:rPr b="false" i="false" strike="noStrike" sz="1200" u="none">
                <a:solidFill>
                  <a:srgbClr val="FFFFFF"/>
                </a:solidFill>
                <a:latin typeface="Calibri"/>
              </a:rPr>
              <a:t>clindamycin dosing</a:t>
            </a:r>
            <a:br/>
            <a:r>
              <a:rPr b="false" i="false" strike="noStrike" sz="1200" u="none">
                <a:solidFill>
                  <a:srgbClr val="FFFFFF"/>
                </a:solidFill>
                <a:latin typeface="Calibri"/>
              </a:rPr>
              <a:t>clindamycin phosphate topical gel generic</a:t>
            </a:r>
            <a:br/>
            <a:r>
              <a:rPr b="false" i="false" strike="noStrike" sz="1200" u="none">
                <a:solidFill>
                  <a:srgbClr val="FFFFFF"/>
                </a:solidFill>
                <a:latin typeface="Calibri"/>
              </a:rPr>
              <a:t>clindamycin phosphate gel usp price in india</a:t>
            </a:r>
            <a:br/>
            <a:r>
              <a:rPr b="false" i="false" strike="noStrike" sz="1200" u="none">
                <a:solidFill>
                  <a:srgbClr val="FFFFFF"/>
                </a:solidFill>
                <a:latin typeface="Calibri"/>
              </a:rPr>
              <a:t>clindamycin 600 mg dosage</a:t>
            </a:r>
            <a:br/>
            <a:r>
              <a:rPr b="false" i="false" strike="noStrike" sz="1200" u="none">
                <a:solidFill>
                  <a:srgbClr val="FFFFFF"/>
                </a:solidFill>
                <a:latin typeface="Calibri"/>
              </a:rPr>
              <a:t>clindamycin 1 lotion 60ml price</a:t>
            </a:r>
            <a:br/>
            <a:r>
              <a:rPr b="false" i="false" strike="noStrike" sz="1200" u="none">
                <a:solidFill>
                  <a:srgbClr val="FFFFFF"/>
                </a:solidFill>
                <a:latin typeface="Calibri"/>
              </a:rPr>
              <a:t>Obstetrician and gynaecologist Dr Omondi Ogutu told IPS that were misoprostol made available in community health centres, this drug would help save the lives of millions of women.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mg/kg/day</a:t>
            </a:r>
            <a:br/>
            <a:r>
              <a:rPr b="false" i="false" strike="noStrike" sz="1200" u="none">
                <a:solidFill>
                  <a:srgbClr val="FFFFFF"/>
                </a:solidFill>
                <a:latin typeface="Calibri"/>
              </a:rPr>
              <a:t>clindamycin 300 mg dosage for uti</a:t>
            </a:r>
            <a:br/>
            <a:r>
              <a:rPr b="false" i="false" strike="noStrike" sz="1200" u="none">
                <a:solidFill>
                  <a:srgbClr val="FFFFFF"/>
                </a:solidFill>
                <a:latin typeface="Calibri"/>
              </a:rPr>
              <a:t>where to buy cleocin t</a:t>
            </a:r>
            <a:br/>
            <a:r>
              <a:rPr b="false" i="false" strike="noStrike" sz="1200" u="none">
                <a:solidFill>
                  <a:srgbClr val="FFFFFF"/>
                </a:solidFill>
                <a:latin typeface="Calibri"/>
              </a:rPr>
              <a:t>clindamycin hydrochloride drops for ear infection</a:t>
            </a:r>
            <a:br/>
            <a:r>
              <a:rPr b="false" i="false" strike="noStrike" sz="1200" u="none">
                <a:solidFill>
                  <a:srgbClr val="FFFFFF"/>
                </a:solidFill>
                <a:latin typeface="Calibri"/>
              </a:rPr>
              <a:t>First of all, it will take a long time for you to really feel the zoloft, and most likely at a higher dose than what you are on</a:t>
            </a:r>
            <a:br/>
            <a:r>
              <a:rPr b="false" i="false" strike="noStrike" sz="1200" u="none">
                <a:solidFill>
                  <a:srgbClr val="FFFFFF"/>
                </a:solidFill>
                <a:latin typeface="Calibri"/>
              </a:rPr>
              <a:t>clindamycin 1 gel for acne</a:t>
            </a:r>
            <a:br/>
            <a:r>
              <a:rPr b="false" i="false" strike="noStrike" sz="1200" u="none">
                <a:solidFill>
                  <a:srgbClr val="FFFFFF"/>
                </a:solidFill>
                <a:latin typeface="Calibri"/>
              </a:rPr>
              <a:t>clindamycin 300 mg dose</a:t>
            </a:r>
            <a:br/>
            <a:r>
              <a:rPr b="false" i="false" strike="noStrike" sz="1200" u="none">
                <a:solidFill>
                  <a:srgbClr val="FFFFFF"/>
                </a:solidFill>
                <a:latin typeface="Calibri"/>
              </a:rPr>
              <a:t>metronidazole or clindamycin buy online</a:t>
            </a:r>
            <a:br/>
            <a:r>
              <a:rPr b="false" i="false" strike="noStrike" sz="1200" u="none">
                <a:solidFill>
                  <a:srgbClr val="FFFFFF"/>
                </a:solidFill>
                <a:latin typeface="Calibri"/>
              </a:rPr>
              <a:t>clindamycin 600 mg iv dilution</a:t>
            </a:r>
            <a:br/>
            <a:r>
              <a:rPr b="false" i="false" strike="noStrike" sz="1200" u="none">
                <a:solidFill>
                  <a:srgbClr val="FFFFFF"/>
                </a:solidFill>
                <a:latin typeface="Calibri"/>
              </a:rPr>
              <a:t>order clindamycin gel</a:t>
            </a:r>
            <a:br/>
            <a:r>
              <a:rPr b="false" i="false" strike="noStrike" sz="1200" u="none">
                <a:solidFill>
                  <a:srgbClr val="FFFFFF"/>
                </a:solidFill>
                <a:latin typeface="Calibri"/>
              </a:rPr>
              <a:t>cleocin t acnelyse</a:t>
            </a:r>
            <a:br/>
            <a:r>
              <a:rPr b="false" i="false" strike="noStrike" sz="1200" u="none">
                <a:solidFill>
                  <a:srgbClr val="FFFFFF"/>
                </a:solidFill>
                <a:latin typeface="Calibri"/>
              </a:rPr>
              <a:t>clindamycin phosphate gel coupon</a:t>
            </a:r>
            <a:br/>
            <a:r>
              <a:rPr b="false" i="false" strike="noStrike" sz="1200" u="none">
                <a:solidFill>
                  <a:srgbClr val="FFFFFF"/>
                </a:solidFill>
                <a:latin typeface="Calibri"/>
              </a:rPr>
              <a:t>how much does clindamycin phosphate gel cost</a:t>
            </a:r>
            <a:br/>
            <a:r>
              <a:rPr b="false" i="false" strike="noStrike" sz="1200" u="none">
                <a:solidFill>
                  <a:srgbClr val="FFFFFF"/>
                </a:solidFill>
                <a:latin typeface="Calibri"/>
              </a:rPr>
              <a:t>The PREVACID dose was increased (up to 30 mg twice daily) in 24 of 66 pediatric patients after 2 or more weeks of treatment if they remained symptomatic</a:t>
            </a:r>
            <a:br/>
            <a:r>
              <a:rPr b="false" i="false" strike="noStrike" sz="1200" u="none">
                <a:solidFill>
                  <a:srgbClr val="FFFFFF"/>
                </a:solidFill>
                <a:latin typeface="Calibri"/>
              </a:rPr>
              <a:t>cleocin phosphate pfizer</a:t>
            </a:r>
            <a:br/>
            <a:r>
              <a:rPr b="false" i="false" strike="noStrike" sz="1200" u="none">
                <a:solidFill>
                  <a:srgbClr val="FFFFFF"/>
                </a:solidFill>
                <a:latin typeface="Calibri"/>
              </a:rPr>
              <a:t>clindamycin dosages for cats</a:t>
            </a:r>
            <a:br/>
            <a:r>
              <a:rPr b="false" i="false" strike="noStrike" sz="1200" u="none">
                <a:solidFill>
                  <a:srgbClr val="FFFFFF"/>
                </a:solidFill>
                <a:latin typeface="Calibri"/>
              </a:rPr>
              <a:t>how much does clindamycin 300 mg cost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using clindamycin cream during period</a:t>
            </a:r>
            <a:br/>
            <a:r>
              <a:rPr b="false" i="false" strike="noStrike" sz="1200" u="none">
                <a:solidFill>
                  <a:srgbClr val="FFFFFF"/>
                </a:solidFill>
                <a:latin typeface="Calibri"/>
              </a:rPr>
              <a:t>clindamycin for ear infection</a:t>
            </a:r>
            <a:br/>
            <a:r>
              <a:rPr b="false" i="false" strike="noStrike" sz="1200" u="none">
                <a:solidFill>
                  <a:srgbClr val="FFFFFF"/>
                </a:solidFill>
                <a:latin typeface="Calibri"/>
              </a:rPr>
              <a:t>dalacin t 1 clindamycin phosphate usp topical solution</a:t>
            </a:r>
            <a:br/>
            <a:r>
              <a:rPr b="false" i="false" strike="noStrike" sz="1200" u="none">
                <a:solidFill>
                  <a:srgbClr val="FFFFFF"/>
                </a:solidFill>
                <a:latin typeface="Calibri"/>
              </a:rPr>
              <a:t>cleocin t clindamycin phosphate topical solution</a:t>
            </a:r>
            <a:br/>
            <a:r>
              <a:rPr b="false" i="false" strike="noStrike" sz="1200" u="none">
                <a:solidFill>
                  <a:srgbClr val="FFFFFF"/>
                </a:solidFill>
                <a:latin typeface="Calibri"/>
              </a:rPr>
              <a:t>I have been on Gabapentin for aproximately 13 years now</a:t>
            </a:r>
            <a:br/>
            <a:r>
              <a:rPr b="false" i="false" strike="noStrike" sz="1200" u="none">
                <a:solidFill>
                  <a:srgbClr val="FFFFFF"/>
                </a:solidFill>
                <a:latin typeface="Calibri"/>
              </a:rPr>
              <a:t>clindamycin gel price in pakistan</a:t>
            </a:r>
            <a:br/>
            <a:r>
              <a:rPr b="false" i="false" strike="noStrike" sz="1200" u="none">
                <a:solidFill>
                  <a:srgbClr val="FFFFFF"/>
                </a:solidFill>
                <a:latin typeface="Calibri"/>
              </a:rPr>
              <a:t>clindamycin for bv</a:t>
            </a:r>
            <a:br/>
            <a:r>
              <a:rPr b="false" i="false" strike="noStrike" sz="1200" u="none">
                <a:solidFill>
                  <a:srgbClr val="FFFFFF"/>
                </a:solidFill>
                <a:latin typeface="Calibri"/>
              </a:rPr>
              <a:t>MY PSYCH DOC DOES NOT AGREE WITH MY PRIMARY WHO THINKS I AM OVER MEDICATED</a:t>
            </a:r>
            <a:br/>
            <a:r>
              <a:rPr b="false" i="false" strike="noStrike" sz="1200" u="none">
                <a:solidFill>
                  <a:srgbClr val="FFFFFF"/>
                </a:solidFill>
                <a:latin typeface="Calibri"/>
              </a:rPr>
              <a:t>benzoyl clindamycin gel</a:t>
            </a:r>
            <a:br/>
            <a:r>
              <a:rPr b="false" i="false" strike="noStrike" sz="1200" u="none">
                <a:solidFill>
                  <a:srgbClr val="FFFFFF"/>
                </a:solidFill>
                <a:latin typeface="Calibri"/>
              </a:rPr>
              <a:t>is clindamycin phosphate topical gel good for acne</a:t>
            </a:r>
            <a:br/>
            <a:r>
              <a:rPr b="false" i="false" strike="noStrike" sz="1200" u="none">
                <a:solidFill>
                  <a:srgbClr val="FFFFFF"/>
                </a:solidFill>
                <a:latin typeface="Calibri"/>
              </a:rPr>
              <a:t>However, I&amp;rsquo;m not sure if that is what is happening and what you are experiencing sounds unpleasant</a:t>
            </a:r>
            <a:br/>
            <a:r>
              <a:rPr b="false" i="false" strike="noStrike" sz="1200" u="none">
                <a:solidFill>
                  <a:srgbClr val="FFFFFF"/>
                </a:solidFill>
                <a:latin typeface="Calibri"/>
              </a:rPr>
              <a:t>clindamycin benzoyl peroxide over the counter</a:t>
            </a:r>
            <a:br/>
            <a:r>
              <a:rPr b="false" i="false" strike="noStrike" sz="1200" u="none">
                <a:solidFill>
                  <a:srgbClr val="FFFFFF"/>
                </a:solidFill>
                <a:latin typeface="Calibri"/>
              </a:rPr>
              <a:t>Potential interactions between topiramate and standard AEDs were assessed in controlled clinical pharmacokinetic studies in patients with epilepsy</a:t>
            </a:r>
            <a:br/>
            <a:r>
              <a:rPr b="false" i="false" strike="noStrike" sz="1200" u="none">
                <a:solidFill>
                  <a:srgbClr val="FFFFFF"/>
                </a:solidFill>
                <a:latin typeface="Calibri"/>
              </a:rPr>
              <a:t>what is clindamycin 150mg capsules used for</a:t>
            </a:r>
            <a:br/>
            <a:r>
              <a:rPr b="false" i="false" strike="noStrike" sz="1200" u="none">
                <a:solidFill>
                  <a:srgbClr val="FFFFFF"/>
                </a:solidFill>
                <a:latin typeface="Calibri"/>
              </a:rPr>
              <a:t>how long does oral clindamycin take to work for acne</a:t>
            </a:r>
            <a:br/>
            <a:r>
              <a:rPr b="false" i="false" strike="noStrike" sz="1200" u="none">
                <a:solidFill>
                  <a:srgbClr val="FFFFFF"/>
                </a:solidFill>
                <a:latin typeface="Calibri"/>
              </a:rPr>
              <a:t>Ciddi ktandvers reaksiyonlar oldua sefksim kesilmeli ve uygun tedavi ve/veya mler uygulanmaldr.</a:t>
            </a:r>
            <a:br/>
            <a:r>
              <a:rPr b="false" i="false" strike="noStrike" sz="1200" u="none">
                <a:solidFill>
                  <a:srgbClr val="FFFFFF"/>
                </a:solidFill>
                <a:latin typeface="Calibri"/>
              </a:rPr>
              <a:t>clindamycin phosphate benzoyl peroxide topical gel reviews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1 benzoyl peroxide 5 topical gel</a:t>
            </a:r>
            <a:br/>
            <a:r>
              <a:rPr b="false" i="false" strike="noStrike" sz="1200" u="none">
                <a:solidFill>
                  <a:srgbClr val="FFFFFF"/>
                </a:solidFill>
                <a:latin typeface="Calibri"/>
              </a:rPr>
              <a:t>clindamycin phos 1 lotion reviews</a:t>
            </a:r>
            <a:br/>
            <a:r>
              <a:rPr b="false" i="false" strike="noStrike" sz="1200" u="none">
                <a:solidFill>
                  <a:srgbClr val="FFFFFF"/>
                </a:solidFill>
                <a:latin typeface="Calibri"/>
              </a:rPr>
              <a:t>Usted no debe usar esta medicina si usted es al&amp;eacute;rgico al metronidazol, o si se encuentra en el primer trimestre del embarazo</a:t>
            </a:r>
            <a:br/>
            <a:r>
              <a:rPr b="false" i="false" strike="noStrike" sz="1200" u="none">
                <a:solidFill>
                  <a:srgbClr val="FFFFFF"/>
                </a:solidFill>
                <a:latin typeface="Calibri"/>
              </a:rPr>
              <a:t>clindamycin phosphate 1 lotion reviews</a:t>
            </a:r>
            <a:br/>
            <a:r>
              <a:rPr b="false" i="false" strike="noStrike" sz="1200" u="none">
                <a:solidFill>
                  <a:srgbClr val="FFFFFF"/>
                </a:solidFill>
                <a:latin typeface="Calibri"/>
              </a:rPr>
              <a:t>buy clindamycin phosphate gel online</a:t>
            </a:r>
            <a:br/>
            <a:r>
              <a:rPr b="false" i="false" strike="noStrike" sz="1200" u="none">
                <a:solidFill>
                  <a:srgbClr val="FFFFFF"/>
                </a:solidFill>
                <a:latin typeface="Calibri"/>
              </a:rPr>
              <a:t>Adultos y nios mayores de 6 meses: 4 gotas de FIXAMICIN DEXACIPRO en el odo afectado dos veces al da durante 7 das</a:t>
            </a:r>
            <a:br/>
            <a:r>
              <a:rPr b="false" i="false" strike="noStrike" sz="1200" u="none">
                <a:solidFill>
                  <a:srgbClr val="FFFFFF"/>
                </a:solidFill>
                <a:latin typeface="Calibri"/>
              </a:rPr>
              <a:t>clindamycin cream for acne reviews</a:t>
            </a:r>
            <a:br/>
            <a:r>
              <a:rPr b="false" i="false" strike="noStrike" sz="1200" u="none">
                <a:solidFill>
                  <a:srgbClr val="FFFFFF"/>
                </a:solidFill>
                <a:latin typeface="Calibri"/>
              </a:rPr>
              <a:t>The correct concentration is, however, labeled on the primary foil overwrap pouches and shelf cartons</a:t>
            </a:r>
            <a:br/>
            <a:r>
              <a:rPr b="false" i="false" strike="noStrike" sz="1200" u="none">
                <a:solidFill>
                  <a:srgbClr val="FFFFFF"/>
                </a:solidFill>
                <a:latin typeface="Calibri"/>
              </a:rPr>
              <a:t>cleocin iv rate</a:t>
            </a:r>
            <a:br/>
            <a:r>
              <a:rPr b="false" i="false" strike="noStrike" sz="1200" u="none">
                <a:solidFill>
                  <a:srgbClr val="FFFFFF"/>
                </a:solidFill>
                <a:latin typeface="Calibri"/>
              </a:rPr>
              <a:t>The disease can severely impact a horse&amp;rsquo;s quality of life, which is one of the reasons Morris Animal Foundation (MAF) has supported research to treat it.</a:t>
            </a:r>
            <a:br/>
            <a:r>
              <a:rPr b="false" i="false" strike="noStrike" sz="1200" u="none">
                <a:solidFill>
                  <a:srgbClr val="FFFFFF"/>
                </a:solidFill>
                <a:latin typeface="Calibri"/>
              </a:rPr>
              <a:t>clindamycin hydrochloride liquid for humans</a:t>
            </a:r>
            <a:br/>
            <a:r>
              <a:rPr b="false" i="false" strike="noStrike" sz="1200" u="none">
                <a:solidFill>
                  <a:srgbClr val="FFFFFF"/>
                </a:solidFill>
                <a:latin typeface="Calibri"/>
              </a:rPr>
              <a:t>cleocin acne medication</a:t>
            </a:r>
            <a:br/>
            <a:r>
              <a:rPr b="false" i="false" strike="noStrike" sz="1200" u="none">
                <a:solidFill>
                  <a:srgbClr val="FFFFFF"/>
                </a:solidFill>
                <a:latin typeface="Calibri"/>
              </a:rPr>
              <a:t>cleocin 150 mg cost</a:t>
            </a:r>
            <a:br/>
            <a:r>
              <a:rPr b="false" i="false" strike="noStrike" sz="1200" u="none">
                <a:solidFill>
                  <a:srgbClr val="FFFFFF"/>
                </a:solidFill>
                <a:latin typeface="Calibri"/>
              </a:rPr>
              <a:t>Moisturizers, sunscreen, Aquaphor, fish oil pills, and water are your absolute best friends when you start taking Isotretinoin</a:t>
            </a:r>
            <a:br/>
            <a:r>
              <a:rPr b="false" i="false" strike="noStrike" sz="1200" u="none">
                <a:solidFill>
                  <a:srgbClr val="FFFFFF"/>
                </a:solidFill>
                <a:latin typeface="Calibri"/>
              </a:rPr>
              <a:t>dalacin cream 2 clindamycin phosphate</a:t>
            </a:r>
            <a:br/>
            <a:r>
              <a:rPr b="false" i="false" strike="noStrike" sz="1200" u="none">
                <a:solidFill>
                  <a:srgbClr val="FFFFFF"/>
                </a:solidFill>
                <a:latin typeface="Calibri"/>
              </a:rPr>
              <a:t>cleocin 2 vajinal krem kullanan</a:t>
            </a:r>
            <a:br/>
            <a:r>
              <a:rPr b="false" i="false" strike="noStrike" sz="1200" u="none">
                <a:solidFill>
                  <a:srgbClr val="FFFFFF"/>
                </a:solidFill>
                <a:latin typeface="Calibri"/>
              </a:rPr>
              <a:t>clindamycin hydrochloride 300 mg indication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for bv reviews</a:t>
            </a:r>
            <a:br/>
            <a:r>
              <a:rPr b="false" i="false" strike="noStrike" sz="1200" u="none">
                <a:solidFill>
                  <a:srgbClr val="FFFFFF"/>
                </a:solidFill>
                <a:latin typeface="Calibri"/>
              </a:rPr>
              <a:t>cleocin phosphate msds</a:t>
            </a:r>
            <a:br/>
            <a:r>
              <a:rPr b="false" i="false" strike="noStrike" sz="1200" u="none">
                <a:solidFill>
                  <a:srgbClr val="FFFFFF"/>
                </a:solidFill>
                <a:latin typeface="Calibri"/>
              </a:rPr>
              <a:t>My advice to you is to wean slow, watch for cycle changes (ex - missed period) and then stop soon thereafter</a:t>
            </a:r>
            <a:br/>
            <a:r>
              <a:rPr b="false" i="false" strike="noStrike" sz="1200" u="none">
                <a:solidFill>
                  <a:srgbClr val="FFFFFF"/>
                </a:solidFill>
                <a:latin typeface="Calibri"/>
              </a:rPr>
              <a:t>cleocin iv cost</a:t>
            </a:r>
            <a:br/>
            <a:r>
              <a:rPr b="false" i="false" strike="noStrike" sz="1200" u="none">
                <a:solidFill>
                  <a:srgbClr val="FFFFFF"/>
                </a:solidFill>
                <a:latin typeface="Calibri"/>
              </a:rPr>
              <a:t>generic clindamycin benzoyl peroxide gel</a:t>
            </a:r>
            <a:br/>
            <a:r>
              <a:rPr b="false" i="false" strike="noStrike" sz="1200" u="none">
                <a:solidFill>
                  <a:srgbClr val="FFFFFF"/>
                </a:solidFill>
                <a:latin typeface="Calibri"/>
              </a:rPr>
              <a:t>You should always take Famvir tablets whole without crushing them</a:t>
            </a:r>
            <a:br/>
            <a:r>
              <a:rPr b="false" i="false" strike="noStrike" sz="1200" u="none">
                <a:solidFill>
                  <a:srgbClr val="FFFFFF"/>
                </a:solidFill>
                <a:latin typeface="Calibri"/>
              </a:rPr>
              <a:t>clindamycin for mrsa in dogs</a:t>
            </a:r>
            <a:br/>
            <a:r>
              <a:rPr b="false" i="false" strike="noStrike" sz="1200" u="none">
                <a:solidFill>
                  <a:srgbClr val="FFFFFF"/>
                </a:solidFill>
                <a:latin typeface="Calibri"/>
              </a:rPr>
              <a:t>dalacin 300 mg clindamycin</a:t>
            </a:r>
            <a:br/>
            <a:r>
              <a:rPr b="false" i="false" strike="noStrike" sz="1200" u="none">
                <a:solidFill>
                  <a:srgbClr val="FFFFFF"/>
                </a:solidFill>
                <a:latin typeface="Calibri"/>
              </a:rPr>
              <a:t>Despite the competition, Prozac and its generic equivalents remain popular and have become the third-most-prescribed antidepressant in the United States</a:t>
            </a:r>
            <a:br/>
            <a:r>
              <a:rPr b="false" i="false" strike="noStrike" sz="1200" u="none">
                <a:solidFill>
                  <a:srgbClr val="FFFFFF"/>
                </a:solidFill>
                <a:latin typeface="Calibri"/>
              </a:rPr>
              <a:t>clindamycin hcl 150 mg for uti</a:t>
            </a:r>
            <a:br/>
            <a:r>
              <a:rPr b="false" i="false" strike="noStrike" sz="1200" u="none">
                <a:solidFill>
                  <a:srgbClr val="FFFFFF"/>
                </a:solidFill>
                <a:latin typeface="Calibri"/>
              </a:rPr>
              <a:t>clindamycin hcl 300 mg for sinus infection</a:t>
            </a:r>
            <a:br/>
            <a:r>
              <a:rPr b="false" i="false" strike="noStrike" sz="1200" u="none">
                <a:solidFill>
                  <a:srgbClr val="FFFFFF"/>
                </a:solidFill>
                <a:latin typeface="Calibri"/>
              </a:rPr>
              <a:t>dosage for clindamycin for staph infection</a:t>
            </a:r>
            <a:br/>
            <a:r>
              <a:rPr b="false" i="false" strike="noStrike" sz="1200" u="none">
                <a:solidFill>
                  <a:srgbClr val="FFFFFF"/>
                </a:solidFill>
                <a:latin typeface="Calibri"/>
              </a:rPr>
              <a:t>cleocin ovules cost</a:t>
            </a:r>
            <a:br/>
            <a:r>
              <a:rPr b="false" i="false" strike="noStrike" sz="1200" u="none">
                <a:solidFill>
                  <a:srgbClr val="FFFFFF"/>
                </a:solidFill>
                <a:latin typeface="Calibri"/>
              </a:rPr>
              <a:t>dosage of clindamycin for chlamydia</a:t>
            </a:r>
            <a:br/>
            <a:r>
              <a:rPr b="false" i="false" strike="noStrike" sz="1200" u="none">
                <a:solidFill>
                  <a:srgbClr val="FFFFFF"/>
                </a:solidFill>
                <a:latin typeface="Calibri"/>
              </a:rPr>
              <a:t>clindamycin for cellulitis dosage</a:t>
            </a:r>
            <a:br/>
            <a:r>
              <a:rPr b="false" i="false" strike="noStrike" sz="1200" u="none">
                <a:solidFill>
                  <a:srgbClr val="FFFFFF"/>
                </a:solidFill>
                <a:latin typeface="Calibri"/>
              </a:rPr>
              <a:t>order clindamycin</a:t>
            </a:r>
            <a:br/>
            <a:r>
              <a:rPr b="false" i="false" strike="noStrike" sz="1200" u="none">
                <a:solidFill>
                  <a:srgbClr val="FFFFFF"/>
                </a:solidFill>
                <a:latin typeface="Calibri"/>
              </a:rPr>
              <a:t>Meanwhile, low wages and high housing costs have made it impossible for Chinese consumers to fill the gap</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for cats treatment</a:t>
            </a:r>
            <a:br/>
            <a:r>
              <a:rPr b="false" i="false" strike="noStrike" sz="1200" u="none">
                <a:solidFill>
                  <a:srgbClr val="FFFFFF"/>
                </a:solidFill>
                <a:latin typeface="Calibri"/>
              </a:rPr>
              <a:t>I'm on Anastrozole (Arimidex) and have had both branded and generic and there are no differences and I've had no problems</a:t>
            </a:r>
            <a:br/>
            <a:r>
              <a:rPr b="false" i="false" strike="noStrike" sz="1200" u="none">
                <a:solidFill>
                  <a:srgbClr val="FFFFFF"/>
                </a:solidFill>
                <a:latin typeface="Calibri"/>
              </a:rPr>
              <a:t>cleocin phosphate iv solution clindamycin injection</a:t>
            </a:r>
            <a:br/>
            <a:r>
              <a:rPr b="false" i="false" strike="noStrike" sz="1200" u="none">
                <a:solidFill>
                  <a:srgbClr val="FFFFFF"/>
                </a:solidFill>
                <a:latin typeface="Calibri"/>
              </a:rPr>
              <a:t>No other drug has ever been able to do this for me including controlled substances</a:t>
            </a:r>
            <a:br/>
            <a:r>
              <a:rPr b="false" i="false" strike="noStrike" sz="1200" u="none">
                <a:solidFill>
                  <a:srgbClr val="FFFFFF"/>
                </a:solidFill>
                <a:latin typeface="Calibri"/>
              </a:rPr>
              <a:t>buy clindamycin phosphate topical gel</a:t>
            </a:r>
            <a:br/>
            <a:r>
              <a:rPr b="false" i="false" strike="noStrike" sz="1200" u="none">
                <a:solidFill>
                  <a:srgbClr val="FFFFFF"/>
                </a:solidFill>
                <a:latin typeface="Calibri"/>
              </a:rPr>
              <a:t>clindamycin phosphate lotion for acne reviews</a:t>
            </a:r>
            <a:br/>
            <a:r>
              <a:rPr b="false" i="false" strike="noStrike" sz="1200" u="none">
                <a:solidFill>
                  <a:srgbClr val="FFFFFF"/>
                </a:solidFill>
                <a:latin typeface="Calibri"/>
              </a:rPr>
              <a:t>Mifepristone in combination with a prostaglandin analogue has been used in France, Sweden, the United Kingdom, and China by more than 3 million women for abortion up to 63 days&amp;rsquo; gestation</a:t>
            </a:r>
            <a:br/>
            <a:r>
              <a:rPr b="false" i="false" strike="noStrike" sz="1200" u="none">
                <a:solidFill>
                  <a:srgbClr val="FFFFFF"/>
                </a:solidFill>
                <a:latin typeface="Calibri"/>
              </a:rPr>
              <a:t>cleocin acne</a:t>
            </a:r>
            <a:br/>
            <a:r>
              <a:rPr b="false" i="false" strike="noStrike" sz="1200" u="none">
                <a:solidFill>
                  <a:srgbClr val="FFFFFF"/>
                </a:solidFill>
                <a:latin typeface="Calibri"/>
              </a:rPr>
              <a:t>Intramuscular administration is helpful when there is gastrointestinal intolerance to oral dosing or if there are concerns regarding patient compliance</a:t>
            </a:r>
            <a:br/>
            <a:r>
              <a:rPr b="false" i="false" strike="noStrike" sz="1200" u="none">
                <a:solidFill>
                  <a:srgbClr val="FFFFFF"/>
                </a:solidFill>
                <a:latin typeface="Calibri"/>
              </a:rPr>
              <a:t>dose of clindamycin for dogs</a:t>
            </a:r>
            <a:br/>
            <a:r>
              <a:rPr b="false" i="false" strike="noStrike" sz="1200" u="none">
                <a:solidFill>
                  <a:srgbClr val="FFFFFF"/>
                </a:solidFill>
                <a:latin typeface="Calibri"/>
              </a:rPr>
              <a:t>Verwarrend he? Je kunt er meer over lezen ophttp://www.progressivehealth.com/acne-iodine.htm</a:t>
            </a:r>
            <a:br/>
            <a:r>
              <a:rPr b="false" i="false" strike="noStrike" sz="1200" u="none">
                <a:solidFill>
                  <a:srgbClr val="FFFFFF"/>
                </a:solidFill>
                <a:latin typeface="Calibri"/>
              </a:rPr>
              <a:t>cleocin 600 mg</a:t>
            </a:r>
            <a:br/>
            <a:r>
              <a:rPr b="false" i="false" strike="noStrike" sz="1200" u="none">
                <a:solidFill>
                  <a:srgbClr val="FFFFFF"/>
                </a:solidFill>
                <a:latin typeface="Calibri"/>
              </a:rPr>
              <a:t>clindamycin dosages for dogs</a:t>
            </a:r>
            <a:br/>
            <a:r>
              <a:rPr b="false" i="false" strike="noStrike" sz="1200" u="none">
                <a:solidFill>
                  <a:srgbClr val="FFFFFF"/>
                </a:solidFill>
                <a:latin typeface="Calibri"/>
              </a:rPr>
              <a:t>Her vet suggested Napier call Phoenix-based Roadrunner Pharmacy, a compounding pharmacy that custom-makes drugs for animals.</a:t>
            </a:r>
            <a:br/>
            <a:r>
              <a:rPr b="false" i="false" strike="noStrike" sz="1200" u="none">
                <a:solidFill>
                  <a:srgbClr val="FFFFFF"/>
                </a:solidFill>
                <a:latin typeface="Calibri"/>
              </a:rPr>
              <a:t>what class of antibiotics is cleocin</a:t>
            </a:r>
            <a:br/>
            <a:r>
              <a:rPr b="false" i="false" strike="noStrike" sz="1200" u="none">
                <a:solidFill>
                  <a:srgbClr val="FFFFFF"/>
                </a:solidFill>
                <a:latin typeface="Calibri"/>
              </a:rPr>
              <a:t>Repeat at least twice more using the same amount of apple juice (10 mL or 2 teaspoonfuls) each time</a:t>
            </a:r>
            <a:br/>
            <a:r>
              <a:rPr b="false" i="false" strike="noStrike" sz="1200" u="none">
                <a:solidFill>
                  <a:srgbClr val="FFFFFF"/>
                </a:solidFill>
                <a:latin typeface="Calibri"/>
              </a:rPr>
              <a:t>dental antibiotic prophylaxis clindamycin dosage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dosage of oral clindamycin for acne</a:t>
            </a:r>
            <a:br/>
            <a:r>
              <a:rPr b="false" i="false" strike="noStrike" sz="1200" u="none">
                <a:solidFill>
                  <a:srgbClr val="FFFFFF"/>
                </a:solidFill>
                <a:latin typeface="Calibri"/>
              </a:rPr>
              <a:t>He is sardonic while 80 mg lipitor price reference see how it happens or you to say whether he shall meet the fate if pure white at the end</a:t>
            </a:r>
            <a:br/>
            <a:r>
              <a:rPr b="false" i="false" strike="noStrike" sz="1200" u="none">
                <a:solidFill>
                  <a:srgbClr val="FFFFFF"/>
                </a:solidFill>
                <a:latin typeface="Calibri"/>
              </a:rPr>
              <a:t>what is clindamycin ph 1 solution used for</a:t>
            </a:r>
            <a:br/>
            <a:r>
              <a:rPr b="false" i="false" strike="noStrike" sz="1200" u="none">
                <a:solidFill>
                  <a:srgbClr val="FFFFFF"/>
                </a:solidFill>
                <a:latin typeface="Calibri"/>
              </a:rPr>
              <a:t>low dose clindamycin for acne</a:t>
            </a:r>
            <a:br/>
            <a:r>
              <a:rPr b="false" i="false" strike="noStrike" sz="1200" u="none">
                <a:solidFill>
                  <a:srgbClr val="FFFFFF"/>
                </a:solidFill>
                <a:latin typeface="Calibri"/>
              </a:rPr>
              <a:t>Similarly, a 1 mg subcutaneous dose of dihydroergotamine did not affect the pharmacokinetics of a 200 mg/day dose of topiramate in the same study.</a:t>
            </a:r>
            <a:br/>
            <a:r>
              <a:rPr b="false" i="false" strike="noStrike" sz="1200" u="none">
                <a:solidFill>
                  <a:srgbClr val="FFFFFF"/>
                </a:solidFill>
                <a:latin typeface="Calibri"/>
              </a:rPr>
              <a:t>clindamycin hcl for pneumonia</a:t>
            </a:r>
            <a:br/>
            <a:r>
              <a:rPr b="false" i="false" strike="noStrike" sz="1200" u="none">
                <a:solidFill>
                  <a:srgbClr val="FFFFFF"/>
                </a:solidFill>
                <a:latin typeface="Calibri"/>
              </a:rPr>
              <a:t>clindamycin for acne dose</a:t>
            </a:r>
            <a:br/>
            <a:r>
              <a:rPr b="false" i="false" strike="noStrike" sz="1200" u="none">
                <a:solidFill>
                  <a:srgbClr val="FFFFFF"/>
                </a:solidFill>
                <a:latin typeface="Calibri"/>
              </a:rPr>
              <a:t>cleocin lotion coupon</a:t>
            </a:r>
            <a:br/>
            <a:r>
              <a:rPr b="false" i="false" strike="noStrike" sz="1200" u="none">
                <a:solidFill>
                  <a:srgbClr val="FFFFFF"/>
                </a:solidFill>
                <a:latin typeface="Calibri"/>
              </a:rPr>
              <a:t>clindamycin hydrochloride uses in cats</a:t>
            </a:r>
            <a:br/>
            <a:r>
              <a:rPr b="false" i="false" strike="noStrike" sz="1200" u="none">
                <a:solidFill>
                  <a:srgbClr val="FFFFFF"/>
                </a:solidFill>
                <a:latin typeface="Calibri"/>
              </a:rPr>
              <a:t>clindamycin 150 mg</a:t>
            </a:r>
            <a:br/>
            <a:r>
              <a:rPr b="false" i="false" strike="noStrike" sz="1200" u="none">
                <a:solidFill>
                  <a:srgbClr val="FFFFFF"/>
                </a:solidFill>
                <a:latin typeface="Calibri"/>
              </a:rPr>
              <a:t>Treatment can speed up healing time, reduce pain, and delay or prevent additional flare ups</a:t>
            </a:r>
            <a:br/>
            <a:r>
              <a:rPr b="false" i="false" strike="noStrike" sz="1200" u="none">
                <a:solidFill>
                  <a:srgbClr val="FFFFFF"/>
                </a:solidFill>
                <a:latin typeface="Calibri"/>
              </a:rPr>
              <a:t>clindamycin 900 mg po</a:t>
            </a:r>
            <a:br/>
            <a:r>
              <a:rPr b="false" i="false" strike="noStrike" sz="1200" u="none">
                <a:solidFill>
                  <a:srgbClr val="FFFFFF"/>
                </a:solidFill>
                <a:latin typeface="Calibri"/>
              </a:rPr>
              <a:t>clindamycin 600 mg injection</a:t>
            </a:r>
            <a:br/>
            <a:r>
              <a:rPr b="false" i="false" strike="noStrike" sz="1200" u="none">
                <a:solidFill>
                  <a:srgbClr val="FFFFFF"/>
                </a:solidFill>
                <a:latin typeface="Calibri"/>
              </a:rPr>
              <a:t>officials said they had used the database only in limited circumstances and that it had proven essential to stopping attacks against civilians.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2015-12-20T01:16:42+04:00</dcterms:created>
  <dcterms:modified xsi:type="dcterms:W3CDTF">2015-12-20T01:16:42+04:00</dcterms:modified>
  <dc:title>Clindamycin Hcl 150 Mg Used For Uti - Clindamycin Dosing Iv</dc:title>
  <dc:description>Clindamycin 300mg capsules uses, cleocin 150 mg capsules, dose of clindamycin for aspiration pneumonia, clindamycin phosphate gel usp price in india, cleocin phosphate msds, generic clindamycin benzoyl peroxide gel, clindamycin for cellulitis dosage</dc:description>
  <dc:subject>Clindamycin Hcl 150 Mg Used For Uti - Clindamycin Dosing Iv</dc:subject>
  <cp:keywords>clindamycin phosphate gel usp 1, can you take clindamycin for ear infection, cleocin online pharmacy, clindamycin (cleocin) 300 mg capsule, clindamycin hydrochloride liquid acne, clindamycin 1 benzoyl peroxide 5 topical gel, cleocin iv rate, what class of antibiotics is cleocin, low dose clindamycin for acne, clindamycin 600 mg injection</cp:keywords>
  <cp:category/>
</cp:coreProperties>
</file>