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17.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18.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19.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20.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21.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22.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23.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24.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25.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26.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27.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28.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29.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30.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What Is Celebrex Celecoxib Capsules Used For</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There is no cure, but long-term treatment can help relieve and control symptoms or help people function.</a:t>
            </a:r>
            <a:br/>
            <a:r>
              <a:rPr b="false" i="false" strike="noStrike" sz="1200" u="none">
                <a:solidFill>
                  <a:srgbClr val="FFFFFF"/>
                </a:solidFill>
                <a:latin typeface="Calibri"/>
              </a:rPr>
              <a:t>celecoxib 100mg uses</a:t>
            </a:r>
            <a:br/>
            <a:r>
              <a:rPr b="false" i="false" strike="noStrike" sz="1200" u="none">
                <a:solidFill>
                  <a:srgbClr val="FFFFFF"/>
                </a:solidFill>
                <a:latin typeface="Calibri"/>
              </a:rPr>
              <a:t>price of celebrex in mexico</a:t>
            </a:r>
            <a:br/>
            <a:r>
              <a:rPr b="false" i="false" strike="noStrike" sz="1200" u="none">
                <a:solidFill>
                  <a:srgbClr val="FFFFFF"/>
                </a:solidFill>
                <a:latin typeface="Calibri"/>
              </a:rPr>
              <a:t>how much does celebrex cost at walgreens</a:t>
            </a:r>
            <a:br/>
            <a:r>
              <a:rPr b="false" i="false" strike="noStrike" sz="1200" u="none">
                <a:solidFill>
                  <a:srgbClr val="FFFFFF"/>
                </a:solidFill>
                <a:latin typeface="Calibri"/>
              </a:rPr>
              <a:t>celebrex 200 mg costco</a:t>
            </a:r>
            <a:br/>
            <a:r>
              <a:rPr b="false" i="false" strike="noStrike" sz="1200" u="none">
                <a:solidFill>
                  <a:srgbClr val="FFFFFF"/>
                </a:solidFill>
                <a:latin typeface="Calibri"/>
              </a:rPr>
              <a:t>celebrex buy</a:t>
            </a:r>
            <a:br/>
            <a:r>
              <a:rPr b="false" i="false" strike="noStrike" sz="1200" u="none">
                <a:solidFill>
                  <a:srgbClr val="FFFFFF"/>
                </a:solidFill>
                <a:latin typeface="Calibri"/>
              </a:rPr>
              <a:t>It could also lead to even more change on the state's Supreme Court, the ultimate arbiter of the law that governs most U.S</a:t>
            </a:r>
            <a:br/>
            <a:r>
              <a:rPr b="false" i="false" strike="noStrike" sz="1200" u="none">
                <a:solidFill>
                  <a:srgbClr val="FFFFFF"/>
                </a:solidFill>
                <a:latin typeface="Calibri"/>
              </a:rPr>
              <a:t>how much does celebrex cost at target</a:t>
            </a:r>
            <a:br/>
            <a:r>
              <a:rPr b="false" i="false" strike="noStrike" sz="1200" u="none">
                <a:solidFill>
                  <a:srgbClr val="FFFFFF"/>
                </a:solidFill>
                <a:latin typeface="Calibri"/>
              </a:rPr>
              <a:t>celebrex 200 mg cost walgreens</a:t>
            </a:r>
            <a:br/>
            <a:r>
              <a:rPr b="false" i="false" strike="noStrike" sz="1200" u="none">
                <a:solidFill>
                  <a:srgbClr val="FFFFFF"/>
                </a:solidFill>
                <a:latin typeface="Calibri"/>
              </a:rPr>
              <a:t>celebrex price increase</a:t>
            </a:r>
            <a:br/>
            <a:r>
              <a:rPr b="false" i="false" strike="noStrike" sz="1200" u="none">
                <a:solidFill>
                  <a:srgbClr val="FFFFFF"/>
                </a:solidFill>
                <a:latin typeface="Calibri"/>
              </a:rPr>
              <a:t>celebrex 400 mg dose</a:t>
            </a:r>
            <a:br/>
            <a:r>
              <a:rPr b="false" i="false" strike="noStrike" sz="1200" u="none">
                <a:solidFill>
                  <a:srgbClr val="FFFFFF"/>
                </a:solidFill>
                <a:latin typeface="Calibri"/>
              </a:rPr>
              <a:t>Clavulanic   acid inactivates a wide range of beta-lactam enzymes found in bacteria   resistant to beta-lactam antibiotics.</a:t>
            </a:r>
            <a:br/>
            <a:r>
              <a:rPr b="false" i="false" strike="noStrike" sz="1200" u="none">
                <a:solidFill>
                  <a:srgbClr val="FFFFFF"/>
                </a:solidFill>
                <a:latin typeface="Calibri"/>
              </a:rPr>
              <a:t>celebrex cap 100mg 60</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cost of celebrex in canada</a:t>
            </a:r>
            <a:br/>
            <a:r>
              <a:rPr b="false" i="false" strike="noStrike" sz="1200" u="none">
                <a:solidFill>
                  <a:srgbClr val="FFFFFF"/>
                </a:solidFill>
                <a:latin typeface="Calibri"/>
              </a:rPr>
              <a:t>Monopril Foreign Pharmacy Bargain No Prescription Sore Breasts After Clomid 50mg Diabetes Pulmonary Fibrosis Shelf Life Of Plan B Morning After Pill</a:t>
            </a:r>
            <a:br/>
            <a:r>
              <a:rPr b="false" i="false" strike="noStrike" sz="1200" u="none">
                <a:solidFill>
                  <a:srgbClr val="FFFFFF"/>
                </a:solidFill>
                <a:latin typeface="Calibri"/>
              </a:rPr>
              <a:t>thuoc celecoxib capsules 100mg</a:t>
            </a:r>
            <a:br/>
            <a:r>
              <a:rPr b="false" i="false" strike="noStrike" sz="1200" u="none">
                <a:solidFill>
                  <a:srgbClr val="FFFFFF"/>
                </a:solidFill>
                <a:latin typeface="Calibri"/>
              </a:rPr>
              <a:t>celecoxib 100mg</a:t>
            </a:r>
            <a:br/>
            <a:r>
              <a:rPr b="false" i="false" strike="noStrike" sz="1200" u="none">
                <a:solidFill>
                  <a:srgbClr val="FFFFFF"/>
                </a:solidFill>
                <a:latin typeface="Calibri"/>
              </a:rPr>
              <a:t>price of celebrex 200 mg in south africa</a:t>
            </a:r>
            <a:br/>
            <a:r>
              <a:rPr b="false" i="false" strike="noStrike" sz="1200" u="none">
                <a:solidFill>
                  <a:srgbClr val="FFFFFF"/>
                </a:solidFill>
                <a:latin typeface="Calibri"/>
              </a:rPr>
              <a:t>is there a generic celecoxib</a:t>
            </a:r>
            <a:br/>
            <a:r>
              <a:rPr b="false" i="false" strike="noStrike" sz="1200" u="none">
                <a:solidFill>
                  <a:srgbClr val="FFFFFF"/>
                </a:solidFill>
                <a:latin typeface="Calibri"/>
              </a:rPr>
              <a:t>You should also tell your doctor about any other prescription medications, over-the-counter drugs, vitamins, or herbal supplements that you are taking</a:t>
            </a:r>
            <a:br/>
            <a:r>
              <a:rPr b="false" i="false" strike="noStrike" sz="1200" u="none">
                <a:solidFill>
                  <a:srgbClr val="FFFFFF"/>
                </a:solidFill>
                <a:latin typeface="Calibri"/>
              </a:rPr>
              <a:t>celebrex 100mg capsule</a:t>
            </a:r>
            <a:br/>
            <a:r>
              <a:rPr b="false" i="false" strike="noStrike" sz="1200" u="none">
                <a:solidFill>
                  <a:srgbClr val="FFFFFF"/>
                </a:solidFill>
                <a:latin typeface="Calibri"/>
              </a:rPr>
              <a:t>200 mg celebrex dosage</a:t>
            </a:r>
            <a:br/>
            <a:r>
              <a:rPr b="false" i="false" strike="noStrike" sz="1200" u="none">
                <a:solidFill>
                  <a:srgbClr val="FFFFFF"/>
                </a:solidFill>
                <a:latin typeface="Calibri"/>
              </a:rPr>
              <a:t>celecoxib 200 mg price philippines</a:t>
            </a:r>
            <a:br/>
            <a:r>
              <a:rPr b="false" i="false" strike="noStrike" sz="1200" u="none">
                <a:solidFill>
                  <a:srgbClr val="FFFFFF"/>
                </a:solidFill>
                <a:latin typeface="Calibri"/>
              </a:rPr>
              <a:t>Slowly my neurologist took me off prednisone last July 2014 she took me off all steroids</a:t>
            </a:r>
            <a:br/>
            <a:r>
              <a:rPr b="false" i="false" strike="noStrike" sz="1200" u="none">
                <a:solidFill>
                  <a:srgbClr val="FFFFFF"/>
                </a:solidFill>
                <a:latin typeface="Calibri"/>
              </a:rPr>
              <a:t>para que sirve la pastilla celebrex de 200 mg</a:t>
            </a:r>
            <a:br/>
            <a:r>
              <a:rPr b="false" i="false" strike="noStrike" sz="1200" u="none">
                <a:solidFill>
                  <a:srgbClr val="FFFFFF"/>
                </a:solidFill>
                <a:latin typeface="Calibri"/>
              </a:rPr>
              <a:t>celebrex 400 mg medication</a:t>
            </a:r>
            <a:br/>
            <a:r>
              <a:rPr b="false" i="false" strike="noStrike" sz="1200" u="none">
                <a:solidFill>
                  <a:srgbClr val="FFFFFF"/>
                </a:solidFill>
                <a:latin typeface="Calibri"/>
              </a:rPr>
              <a:t>In most cases a good Nolvadex PCT plan will run for approximately 4 weeks; in some cases 5-6 weeks may be needed but 4 weeks is a good general rule of thumb</a:t>
            </a:r>
            <a:br/>
            <a:r>
              <a:rPr b="false" i="false" strike="noStrike" sz="1200" u="none">
                <a:solidFill>
                  <a:srgbClr val="FFFFFF"/>
                </a:solidFill>
                <a:latin typeface="Calibri"/>
              </a:rPr>
              <a:t>can you get high off celebrex 200 mg</a:t>
            </a:r>
            <a:br/>
            <a:r>
              <a:rPr b="false" i="false" strike="noStrike" sz="1200" u="none">
                <a:solidFill>
                  <a:srgbClr val="FFFFFF"/>
                </a:solidFill>
                <a:latin typeface="Calibri"/>
              </a:rPr>
              <a:t>celebrex buy online</a:t>
            </a:r>
            <a:br/>
            <a:r>
              <a:rPr b="false" i="false" strike="noStrike" sz="1200" u="none">
                <a:solidFill>
                  <a:srgbClr val="FFFFFF"/>
                </a:solidFill>
                <a:latin typeface="Calibri"/>
              </a:rPr>
              <a:t>cost of celebrex 200mg</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If any of the information is unclear, consult your doctor or pharmacist</a:t>
            </a:r>
            <a:br/>
            <a:r>
              <a:rPr b="false" i="false" strike="noStrike" sz="1200" u="none">
                <a:solidFill>
                  <a:srgbClr val="FFFFFF"/>
                </a:solidFill>
                <a:latin typeface="Calibri"/>
              </a:rPr>
              <a:t>celebrex coupons</a:t>
            </a:r>
            <a:br/>
            <a:r>
              <a:rPr b="false" i="false" strike="noStrike" sz="1200" u="none">
                <a:solidFill>
                  <a:srgbClr val="FFFFFF"/>
                </a:solidFill>
                <a:latin typeface="Calibri"/>
              </a:rPr>
              <a:t>cost celebrex</a:t>
            </a:r>
            <a:br/>
            <a:r>
              <a:rPr b="false" i="false" strike="noStrike" sz="1200" u="none">
                <a:solidFill>
                  <a:srgbClr val="FFFFFF"/>
                </a:solidFill>
                <a:latin typeface="Calibri"/>
              </a:rPr>
              <a:t>celebrex 200mg dosage instructions</a:t>
            </a:r>
            <a:br/>
            <a:r>
              <a:rPr b="false" i="false" strike="noStrike" sz="1200" u="none">
                <a:solidFill>
                  <a:srgbClr val="FFFFFF"/>
                </a:solidFill>
                <a:latin typeface="Calibri"/>
              </a:rPr>
              <a:t>Rizatriptan works by stimulating receptors called serotonin (or 5HT) receptors that are found in the brain</a:t>
            </a:r>
            <a:br/>
            <a:r>
              <a:rPr b="false" i="false" strike="noStrike" sz="1200" u="none">
                <a:solidFill>
                  <a:srgbClr val="FFFFFF"/>
                </a:solidFill>
                <a:latin typeface="Calibri"/>
              </a:rPr>
              <a:t>celebrex 100mg obat apa</a:t>
            </a:r>
            <a:br/>
            <a:r>
              <a:rPr b="false" i="false" strike="noStrike" sz="1200" u="none">
                <a:solidFill>
                  <a:srgbClr val="FFFFFF"/>
                </a:solidFill>
                <a:latin typeface="Calibri"/>
              </a:rPr>
              <a:t>Delusions of magnificence are evidenced by the enduring believing that the politician is hunting expose her impression</a:t>
            </a:r>
            <a:br/>
            <a:r>
              <a:rPr b="false" i="false" strike="noStrike" sz="1200" u="none">
                <a:solidFill>
                  <a:srgbClr val="FFFFFF"/>
                </a:solidFill>
                <a:latin typeface="Calibri"/>
              </a:rPr>
              <a:t>what medication is comparable to celebrex</a:t>
            </a:r>
            <a:br/>
            <a:r>
              <a:rPr b="false" i="false" strike="noStrike" sz="1200" u="none">
                <a:solidFill>
                  <a:srgbClr val="FFFFFF"/>
                </a:solidFill>
                <a:latin typeface="Calibri"/>
              </a:rPr>
              <a:t>I had no inhibitions, never slept and lived those years like the lead character(s) in Fight Club, I have so many facial scars every one happened while on Paxil</a:t>
            </a:r>
            <a:br/>
            <a:r>
              <a:rPr b="false" i="false" strike="noStrike" sz="1200" u="none">
                <a:solidFill>
                  <a:srgbClr val="FFFFFF"/>
                </a:solidFill>
                <a:latin typeface="Calibri"/>
              </a:rPr>
              <a:t>200 celebrex</a:t>
            </a:r>
            <a:br/>
            <a:r>
              <a:rPr b="false" i="false" strike="noStrike" sz="1200" u="none">
                <a:solidFill>
                  <a:srgbClr val="FFFFFF"/>
                </a:solidFill>
                <a:latin typeface="Calibri"/>
              </a:rPr>
              <a:t>what is celebrex 200 mg used for</a:t>
            </a:r>
            <a:br/>
            <a:r>
              <a:rPr b="false" i="false" strike="noStrike" sz="1200" u="none">
                <a:solidFill>
                  <a:srgbClr val="FFFFFF"/>
                </a:solidFill>
                <a:latin typeface="Calibri"/>
              </a:rPr>
              <a:t>The symptoms start between four days and three weeks after contact with an infected person</a:t>
            </a:r>
            <a:br/>
            <a:r>
              <a:rPr b="false" i="false" strike="noStrike" sz="1200" u="none">
                <a:solidFill>
                  <a:srgbClr val="FFFFFF"/>
                </a:solidFill>
                <a:latin typeface="Calibri"/>
              </a:rPr>
              <a:t>para que sirve el medicamento celecoxib 100 mg</a:t>
            </a:r>
            <a:br/>
            <a:r>
              <a:rPr b="false" i="false" strike="noStrike" sz="1200" u="none">
                <a:solidFill>
                  <a:srgbClr val="FFFFFF"/>
                </a:solidFill>
                <a:latin typeface="Calibri"/>
              </a:rPr>
              <a:t>what is a good generic for celebrex</a:t>
            </a:r>
            <a:br/>
            <a:r>
              <a:rPr b="false" i="false" strike="noStrike" sz="1200" u="none">
                <a:solidFill>
                  <a:srgbClr val="FFFFFF"/>
                </a:solidFill>
                <a:latin typeface="Calibri"/>
              </a:rPr>
              <a:t>I had never felt so bad before, dizzy, nausous, sleepy and just totally out of it</a:t>
            </a:r>
            <a:br/>
            <a:r>
              <a:rPr b="false" i="false" strike="noStrike" sz="1200" u="none">
                <a:solidFill>
                  <a:srgbClr val="FFFFFF"/>
                </a:solidFill>
                <a:latin typeface="Calibri"/>
              </a:rPr>
              <a:t>where to buy celebrex</a:t>
            </a:r>
            <a:br/>
            <a:r>
              <a:rPr b="false" i="false" strike="noStrike" sz="1200" u="none">
                <a:solidFill>
                  <a:srgbClr val="FFFFFF"/>
                </a:solidFill>
                <a:latin typeface="Calibri"/>
              </a:rPr>
              <a:t>I don&amp;#039;t think the Celexa is working anymore</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order celecoxib</a:t>
            </a:r>
            <a:br/>
            <a:r>
              <a:rPr b="false" i="false" strike="noStrike" sz="1200" u="none">
                <a:solidFill>
                  <a:srgbClr val="FFFFFF"/>
                </a:solidFill>
                <a:latin typeface="Calibri"/>
              </a:rPr>
              <a:t>Treatment with Augmented Betamethasone Dipropionate Ointment should not exceed 50 g per week because of the potential for the drug to suppress the hypothalamic-pituitary-adrenal (HPA) axis.</a:t>
            </a:r>
            <a:br/>
            <a:r>
              <a:rPr b="false" i="false" strike="noStrike" sz="1200" u="none">
                <a:solidFill>
                  <a:srgbClr val="FFFFFF"/>
                </a:solidFill>
                <a:latin typeface="Calibri"/>
              </a:rPr>
              <a:t>what is celebrex generic</a:t>
            </a:r>
            <a:br/>
            <a:r>
              <a:rPr b="false" i="false" strike="noStrike" sz="1200" u="none">
                <a:solidFill>
                  <a:srgbClr val="FFFFFF"/>
                </a:solidFill>
                <a:latin typeface="Calibri"/>
              </a:rPr>
              <a:t>celebrex 100mg cost</a:t>
            </a:r>
            <a:br/>
            <a:r>
              <a:rPr b="false" i="false" strike="noStrike" sz="1200" u="none">
                <a:solidFill>
                  <a:srgbClr val="FFFFFF"/>
                </a:solidFill>
                <a:latin typeface="Calibri"/>
              </a:rPr>
              <a:t>celebrex 50 mg</a:t>
            </a:r>
            <a:br/>
            <a:r>
              <a:rPr b="false" i="false" strike="noStrike" sz="1200" u="none">
                <a:solidFill>
                  <a:srgbClr val="FFFFFF"/>
                </a:solidFill>
                <a:latin typeface="Calibri"/>
              </a:rPr>
              <a:t>generic celecoxib price</a:t>
            </a:r>
            <a:br/>
            <a:r>
              <a:rPr b="false" i="false" strike="noStrike" sz="1200" u="none">
                <a:solidFill>
                  <a:srgbClr val="FFFFFF"/>
                </a:solidFill>
                <a:latin typeface="Calibri"/>
              </a:rPr>
              <a:t>celecoxib 100mg caps</a:t>
            </a:r>
            <a:br/>
            <a:r>
              <a:rPr b="false" i="false" strike="noStrike" sz="1200" u="none">
                <a:solidFill>
                  <a:srgbClr val="FFFFFF"/>
                </a:solidFill>
                <a:latin typeface="Calibri"/>
              </a:rPr>
              <a:t>Die ertragung erfolgt kurz vor, wend oder nach der Geburt</a:t>
            </a:r>
            <a:br/>
            <a:r>
              <a:rPr b="false" i="false" strike="noStrike" sz="1200" u="none">
                <a:solidFill>
                  <a:srgbClr val="FFFFFF"/>
                </a:solidFill>
                <a:latin typeface="Calibri"/>
              </a:rPr>
              <a:t>celebrex 200 mg uses</a:t>
            </a:r>
            <a:br/>
            <a:r>
              <a:rPr b="false" i="false" strike="noStrike" sz="1200" u="none">
                <a:solidFill>
                  <a:srgbClr val="FFFFFF"/>
                </a:solidFill>
                <a:latin typeface="Calibri"/>
              </a:rPr>
              <a:t>This rate includes patients who did not take the drug correctly</a:t>
            </a:r>
            <a:br/>
            <a:r>
              <a:rPr b="false" i="false" strike="noStrike" sz="1200" u="none">
                <a:solidFill>
                  <a:srgbClr val="FFFFFF"/>
                </a:solidFill>
                <a:latin typeface="Calibri"/>
              </a:rPr>
              <a:t>thuoc celecoxib capsules 200mg</a:t>
            </a:r>
            <a:br/>
            <a:r>
              <a:rPr b="false" i="false" strike="noStrike" sz="1200" u="none">
                <a:solidFill>
                  <a:srgbClr val="FFFFFF"/>
                </a:solidFill>
                <a:latin typeface="Calibri"/>
              </a:rPr>
              <a:t>cat costa celecoxib</a:t>
            </a:r>
            <a:br/>
            <a:r>
              <a:rPr b="false" i="false" strike="noStrike" sz="1200" u="none">
                <a:solidFill>
                  <a:srgbClr val="FFFFFF"/>
                </a:solidFill>
                <a:latin typeface="Calibri"/>
              </a:rPr>
              <a:t>price of celebrex 200mg</a:t>
            </a:r>
            <a:br/>
            <a:r>
              <a:rPr b="false" i="false" strike="noStrike" sz="1200" u="none">
                <a:solidFill>
                  <a:srgbClr val="FFFFFF"/>
                </a:solidFill>
                <a:latin typeface="Calibri"/>
              </a:rPr>
              <a:t>celebrex 200 mg capsule prospect</a:t>
            </a:r>
            <a:br/>
            <a:r>
              <a:rPr b="false" i="false" strike="noStrike" sz="1200" u="none">
                <a:solidFill>
                  <a:srgbClr val="FFFFFF"/>
                </a:solidFill>
                <a:latin typeface="Calibri"/>
              </a:rPr>
              <a:t>how much does celebrex cost at walmart</a:t>
            </a:r>
            <a:br/>
            <a:r>
              <a:rPr b="false" i="false" strike="noStrike" sz="1200" u="none">
                <a:solidFill>
                  <a:srgbClr val="FFFFFF"/>
                </a:solidFill>
                <a:latin typeface="Calibri"/>
              </a:rPr>
              <a:t>celebrex 200mg price malaysia</a:t>
            </a:r>
            <a:br/>
            <a:r>
              <a:rPr b="false" i="false" strike="noStrike" sz="1200" u="none">
                <a:solidFill>
                  <a:srgbClr val="FFFFFF"/>
                </a:solidFill>
                <a:latin typeface="Calibri"/>
              </a:rPr>
              <a:t>where can i purchase celebrex</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celebrex 200mg capsules dosage</a:t>
            </a:r>
            <a:br/>
            <a:r>
              <a:rPr b="false" i="false" strike="noStrike" sz="1200" u="none">
                <a:solidFill>
                  <a:srgbClr val="FFFFFF"/>
                </a:solidFill>
                <a:latin typeface="Calibri"/>
              </a:rPr>
              <a:t>The judgments are based on the German parts of the patents EP 0 852 885 and EP 1 264 504 and belong to the SISVEL Wireless Patent Portfolio</a:t>
            </a:r>
            <a:br/>
            <a:r>
              <a:rPr b="false" i="false" strike="noStrike" sz="1200" u="none">
                <a:solidFill>
                  <a:srgbClr val="FFFFFF"/>
                </a:solidFill>
                <a:latin typeface="Calibri"/>
              </a:rPr>
              <a:t>celebrex celecoxib capsulas 200mg</a:t>
            </a:r>
            <a:br/>
            <a:r>
              <a:rPr b="false" i="false" strike="noStrike" sz="1200" u="none">
                <a:solidFill>
                  <a:srgbClr val="FFFFFF"/>
                </a:solidFill>
                <a:latin typeface="Calibri"/>
              </a:rPr>
              <a:t>celebrex ibuprofen same</a:t>
            </a:r>
            <a:br/>
            <a:r>
              <a:rPr b="false" i="false" strike="noStrike" sz="1200" u="none">
                <a:solidFill>
                  <a:srgbClr val="FFFFFF"/>
                </a:solidFill>
                <a:latin typeface="Calibri"/>
              </a:rPr>
              <a:t>celecoxib celebrex 200 mg capsule</a:t>
            </a:r>
            <a:br/>
            <a:r>
              <a:rPr b="false" i="false" strike="noStrike" sz="1200" u="none">
                <a:solidFill>
                  <a:srgbClr val="FFFFFF"/>
                </a:solidFill>
                <a:latin typeface="Calibri"/>
              </a:rPr>
              <a:t>Risken r annars att man manipulerar medknshormonsystemetp hypothalamusniv nnu mer.</a:t>
            </a:r>
            <a:br/>
            <a:r>
              <a:rPr b="false" i="false" strike="noStrike" sz="1200" u="none">
                <a:solidFill>
                  <a:srgbClr val="FFFFFF"/>
                </a:solidFill>
                <a:latin typeface="Calibri"/>
              </a:rPr>
              <a:t>costco pharmacy prices celebrex</a:t>
            </a:r>
            <a:br/>
            <a:r>
              <a:rPr b="false" i="false" strike="noStrike" sz="1200" u="none">
                <a:solidFill>
                  <a:srgbClr val="FFFFFF"/>
                </a:solidFill>
                <a:latin typeface="Calibri"/>
              </a:rPr>
              <a:t>celebrex coupon</a:t>
            </a:r>
            <a:br/>
            <a:r>
              <a:rPr b="false" i="false" strike="noStrike" sz="1200" u="none">
                <a:solidFill>
                  <a:srgbClr val="FFFFFF"/>
                </a:solidFill>
                <a:latin typeface="Calibri"/>
              </a:rPr>
              <a:t>celebrex 200 mg c㢰sulas duras prospectos</a:t>
            </a:r>
            <a:br/>
            <a:r>
              <a:rPr b="false" i="false" strike="noStrike" sz="1200" u="none">
                <a:solidFill>
                  <a:srgbClr val="FFFFFF"/>
                </a:solidFill>
                <a:latin typeface="Calibri"/>
              </a:rPr>
              <a:t>generic celecoxib 200 mg</a:t>
            </a:r>
            <a:br/>
            <a:r>
              <a:rPr b="false" i="false" strike="noStrike" sz="1200" u="none">
                <a:solidFill>
                  <a:srgbClr val="FFFFFF"/>
                </a:solidFill>
                <a:latin typeface="Calibri"/>
              </a:rPr>
              <a:t>what is celebrex</a:t>
            </a:r>
            <a:br/>
            <a:r>
              <a:rPr b="false" i="false" strike="noStrike" sz="1200" u="none">
                <a:solidFill>
                  <a:srgbClr val="FFFFFF"/>
                </a:solidFill>
                <a:latin typeface="Calibri"/>
              </a:rPr>
              <a:t>Bei der schwangeren Frau macht sich die Gonorrht Schmerzen beim Wasserlassen (Dysurie), Zervizitis, Salpingitis (Eileiter-Entzndung) und Bartholinitis (Entzndung der Bartholinischen Drse) bemerkbar</a:t>
            </a:r>
            <a:br/>
            <a:r>
              <a:rPr b="false" i="false" strike="noStrike" sz="1200" u="none">
                <a:solidFill>
                  <a:srgbClr val="FFFFFF"/>
                </a:solidFill>
                <a:latin typeface="Calibri"/>
              </a:rPr>
              <a:t>celebrex 200mg price</a:t>
            </a:r>
            <a:br/>
            <a:r>
              <a:rPr b="false" i="false" strike="noStrike" sz="1200" u="none">
                <a:solidFill>
                  <a:srgbClr val="FFFFFF"/>
                </a:solidFill>
                <a:latin typeface="Calibri"/>
              </a:rPr>
              <a:t>celebrex tm 200 mg celecoxib</a:t>
            </a:r>
            <a:br/>
            <a:r>
              <a:rPr b="false" i="false" strike="noStrike" sz="1200" u="none">
                <a:solidFill>
                  <a:srgbClr val="FFFFFF"/>
                </a:solidFill>
                <a:latin typeface="Calibri"/>
              </a:rPr>
              <a:t>buy celebrex online canada</a:t>
            </a:r>
            <a:br/>
            <a:r>
              <a:rPr b="false" i="false" strike="noStrike" sz="1200" u="none">
                <a:solidFill>
                  <a:srgbClr val="FFFFFF"/>
                </a:solidFill>
                <a:latin typeface="Calibri"/>
              </a:rPr>
              <a:t>All of this suffering is completely reversible &amp;mdash; better still prevented in the first place</a:t>
            </a:r>
            <a:br/>
            <a:r>
              <a:rPr b="false" i="false" strike="noStrike" sz="1200" u="none">
                <a:solidFill>
                  <a:srgbClr val="FFFFFF"/>
                </a:solidFill>
                <a:latin typeface="Calibri"/>
              </a:rPr>
              <a:t>celecoxib 100 shd</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celecoxib capsules 200mg celebrex</a:t>
            </a:r>
            <a:br/>
            <a:r>
              <a:rPr b="false" i="false" strike="noStrike" sz="1200" u="none">
                <a:solidFill>
                  <a:srgbClr val="FFFFFF"/>
                </a:solidFill>
                <a:latin typeface="Calibri"/>
              </a:rPr>
              <a:t>celebrex ibuprofen mix</a:t>
            </a:r>
            <a:br/>
            <a:r>
              <a:rPr b="false" i="false" strike="noStrike" sz="1200" u="none">
                <a:solidFill>
                  <a:srgbClr val="FFFFFF"/>
                </a:solidFill>
                <a:latin typeface="Calibri"/>
              </a:rPr>
              <a:t>I am still so tired all the time</a:t>
            </a:r>
            <a:br/>
            <a:r>
              <a:rPr b="false" i="false" strike="noStrike" sz="1200" u="none">
                <a:solidFill>
                  <a:srgbClr val="FFFFFF"/>
                </a:solidFill>
                <a:latin typeface="Calibri"/>
              </a:rPr>
              <a:t>celebrex 200mg information</a:t>
            </a:r>
            <a:br/>
            <a:r>
              <a:rPr b="false" i="false" strike="noStrike" sz="1200" u="none">
                <a:solidFill>
                  <a:srgbClr val="FFFFFF"/>
                </a:solidFill>
                <a:latin typeface="Calibri"/>
              </a:rPr>
              <a:t>celecoxib generic available</a:t>
            </a:r>
            <a:br/>
            <a:r>
              <a:rPr b="false" i="false" strike="noStrike" sz="1200" u="none">
                <a:solidFill>
                  <a:srgbClr val="FFFFFF"/>
                </a:solidFill>
                <a:latin typeface="Calibri"/>
              </a:rPr>
              <a:t>what is the usual dosage for celebrex 200 mg</a:t>
            </a:r>
            <a:br/>
            <a:r>
              <a:rPr b="false" i="false" strike="noStrike" sz="1200" u="none">
                <a:solidFill>
                  <a:srgbClr val="FFFFFF"/>
                </a:solidFill>
                <a:latin typeface="Calibri"/>
              </a:rPr>
              <a:t>celebrex 200 mg tablet</a:t>
            </a:r>
            <a:br/>
            <a:r>
              <a:rPr b="false" i="false" strike="noStrike" sz="1200" u="none">
                <a:solidFill>
                  <a:srgbClr val="FFFFFF"/>
                </a:solidFill>
                <a:latin typeface="Calibri"/>
              </a:rPr>
              <a:t>"Both deals combined have the potential to generate over $95 million in cash to VIVUS within the first year, in addition to royalties earned on sales of avanafil."</a:t>
            </a:r>
            <a:br/>
            <a:r>
              <a:rPr b="false" i="false" strike="noStrike" sz="1200" u="none">
                <a:solidFill>
                  <a:srgbClr val="FFFFFF"/>
                </a:solidFill>
                <a:latin typeface="Calibri"/>
              </a:rPr>
              <a:t>celecoxib price</a:t>
            </a:r>
            <a:br/>
            <a:r>
              <a:rPr b="false" i="false" strike="noStrike" sz="1200" u="none">
                <a:solidFill>
                  <a:srgbClr val="FFFFFF"/>
                </a:solidFill>
                <a:latin typeface="Calibri"/>
              </a:rPr>
              <a:t>celebrex 200 mg capsules dosage</a:t>
            </a:r>
            <a:br/>
            <a:r>
              <a:rPr b="false" i="false" strike="noStrike" sz="1200" u="none">
                <a:solidFill>
                  <a:srgbClr val="FFFFFF"/>
                </a:solidFill>
                <a:latin typeface="Calibri"/>
              </a:rPr>
              <a:t>celebrex 200 mg pret</a:t>
            </a:r>
            <a:br/>
            <a:r>
              <a:rPr b="false" i="false" strike="noStrike" sz="1200" u="none">
                <a:solidFill>
                  <a:srgbClr val="FFFFFF"/>
                </a:solidFill>
                <a:latin typeface="Calibri"/>
              </a:rPr>
              <a:t>celebrex ibuprofen equivalent</a:t>
            </a:r>
            <a:br/>
            <a:r>
              <a:rPr b="false" i="false" strike="noStrike" sz="1200" u="none">
                <a:solidFill>
                  <a:srgbClr val="FFFFFF"/>
                </a:solidFill>
                <a:latin typeface="Calibri"/>
              </a:rPr>
              <a:t>celebrex mg dosage</a:t>
            </a:r>
            <a:br/>
            <a:r>
              <a:rPr b="false" i="false" strike="noStrike" sz="1200" u="none">
                <a:solidFill>
                  <a:srgbClr val="FFFFFF"/>
                </a:solidFill>
                <a:latin typeface="Calibri"/>
              </a:rPr>
              <a:t>what is the drug celebrex used for</a:t>
            </a:r>
            <a:br/>
            <a:r>
              <a:rPr b="false" i="false" strike="noStrike" sz="1200" u="none">
                <a:solidFill>
                  <a:srgbClr val="FFFFFF"/>
                </a:solidFill>
                <a:latin typeface="Calibri"/>
              </a:rPr>
              <a:t>how much does celebrex cost</a:t>
            </a:r>
            <a:br/>
            <a:r>
              <a:rPr b="false" i="false" strike="noStrike" sz="1200" u="none">
                <a:solidFill>
                  <a:srgbClr val="FFFFFF"/>
                </a:solidFill>
                <a:latin typeface="Calibri"/>
              </a:rPr>
              <a:t>celebrex buy online canada</a:t>
            </a:r>
            <a:br/>
            <a:r>
              <a:rPr b="false" i="false" strike="noStrike" sz="1200" u="none">
                <a:solidFill>
                  <a:srgbClr val="FFFFFF"/>
                </a:solidFill>
                <a:latin typeface="Calibri"/>
              </a:rPr>
              <a:t>celecoxib 100 mg capsule</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hate it, it really is the worst feeling in the world</a:t>
            </a:r>
            <a:br/>
            <a:r>
              <a:rPr b="false" i="false" strike="noStrike" sz="1200" u="none">
                <a:solidFill>
                  <a:srgbClr val="FFFFFF"/>
                </a:solidFill>
                <a:latin typeface="Calibri"/>
              </a:rPr>
              <a:t>celebrex online purchase</a:t>
            </a:r>
            <a:br/>
            <a:r>
              <a:rPr b="false" i="false" strike="noStrike" sz="1200" u="none">
                <a:solidFill>
                  <a:srgbClr val="FFFFFF"/>
                </a:solidFill>
                <a:latin typeface="Calibri"/>
              </a:rPr>
              <a:t>how often to take 200 mg celebrex</a:t>
            </a:r>
            <a:br/>
            <a:r>
              <a:rPr b="false" i="false" strike="noStrike" sz="1200" u="none">
                <a:solidFill>
                  <a:srgbClr val="FFFFFF"/>
                </a:solidFill>
                <a:latin typeface="Calibri"/>
              </a:rPr>
              <a:t>I&amp;rsquo;m not telling anyone here how to take anything, but sometimes, a higher amount is needing when fighting infections</a:t>
            </a:r>
            <a:br/>
            <a:r>
              <a:rPr b="false" i="false" strike="noStrike" sz="1200" u="none">
                <a:solidFill>
                  <a:srgbClr val="FFFFFF"/>
                </a:solidFill>
                <a:latin typeface="Calibri"/>
              </a:rPr>
              <a:t>celebrex 200 mg generic</a:t>
            </a:r>
            <a:br/>
            <a:r>
              <a:rPr b="false" i="false" strike="noStrike" sz="1200" u="none">
                <a:solidFill>
                  <a:srgbClr val="FFFFFF"/>
                </a:solidFill>
                <a:latin typeface="Calibri"/>
              </a:rPr>
              <a:t>celebrex 100 mg para que sirve</a:t>
            </a:r>
            <a:br/>
            <a:r>
              <a:rPr b="false" i="false" strike="noStrike" sz="1200" u="none">
                <a:solidFill>
                  <a:srgbClr val="FFFFFF"/>
                </a:solidFill>
                <a:latin typeface="Calibri"/>
              </a:rPr>
              <a:t>See if it'll stay away for good =)</a:t>
            </a:r>
            <a:br/>
            <a:r>
              <a:rPr b="false" i="false" strike="noStrike" sz="1200" u="none">
                <a:solidFill>
                  <a:srgbClr val="FFFFFF"/>
                </a:solidFill>
                <a:latin typeface="Calibri"/>
              </a:rPr>
              <a:t>celecoxib celebrex</a:t>
            </a:r>
            <a:br/>
            <a:r>
              <a:rPr b="false" i="false" strike="noStrike" sz="1200" u="none">
                <a:solidFill>
                  <a:srgbClr val="FFFFFF"/>
                </a:solidFill>
                <a:latin typeface="Calibri"/>
              </a:rPr>
              <a:t>costco pharmacy price celebrex</a:t>
            </a:r>
            <a:br/>
            <a:r>
              <a:rPr b="false" i="false" strike="noStrike" sz="1200" u="none">
                <a:solidFill>
                  <a:srgbClr val="FFFFFF"/>
                </a:solidFill>
                <a:latin typeface="Calibri"/>
              </a:rPr>
              <a:t>celecoxib 100</a:t>
            </a:r>
            <a:br/>
            <a:r>
              <a:rPr b="false" i="false" strike="noStrike" sz="1200" u="none">
                <a:solidFill>
                  <a:srgbClr val="FFFFFF"/>
                </a:solidFill>
                <a:latin typeface="Calibri"/>
              </a:rPr>
              <a:t>what is celebrex tablets used for</a:t>
            </a:r>
            <a:br/>
            <a:r>
              <a:rPr b="false" i="false" strike="noStrike" sz="1200" u="none">
                <a:solidFill>
                  <a:srgbClr val="FFFFFF"/>
                </a:solidFill>
                <a:latin typeface="Calibri"/>
              </a:rPr>
              <a:t>celebrex price</a:t>
            </a:r>
            <a:br/>
            <a:r>
              <a:rPr b="false" i="false" strike="noStrike" sz="1200" u="none">
                <a:solidFill>
                  <a:srgbClr val="FFFFFF"/>
                </a:solidFill>
                <a:latin typeface="Calibri"/>
              </a:rPr>
              <a:t>Comparison of annualized lumbar spine bone mineral density (BMD) losses associated with normal aging (top, blue bars) to BMD losses associated with different cancer therapies (bottom, red bars)</a:t>
            </a:r>
            <a:br/>
            <a:r>
              <a:rPr b="false" i="false" strike="noStrike" sz="1200" u="none">
                <a:solidFill>
                  <a:srgbClr val="FFFFFF"/>
                </a:solidFill>
                <a:latin typeface="Calibri"/>
              </a:rPr>
              <a:t>pfizer celebrex discount coupons</a:t>
            </a:r>
            <a:br/>
            <a:r>
              <a:rPr b="false" i="false" strike="noStrike" sz="1200" u="none">
                <a:solidFill>
                  <a:srgbClr val="FFFFFF"/>
                </a:solidFill>
                <a:latin typeface="Calibri"/>
              </a:rPr>
              <a:t>buy celebrex 200 mg online</a:t>
            </a:r>
            <a:br/>
            <a:r>
              <a:rPr b="false" i="false" strike="noStrike" sz="1200" u="none">
                <a:solidFill>
                  <a:srgbClr val="FFFFFF"/>
                </a:solidFill>
                <a:latin typeface="Calibri"/>
              </a:rPr>
              <a:t>Mirtazapine works in the brain to increase the amount of noradrenaline and serotonin in order to lift mood and help relieve depression.</a:t>
            </a:r>
            <a:br/>
            <a:r>
              <a:rPr b="false" i="false" strike="noStrike" sz="1200" u="none">
                <a:solidFill>
                  <a:srgbClr val="FFFFFF"/>
                </a:solidFill>
                <a:latin typeface="Calibri"/>
              </a:rPr>
              <a:t>400 mg celebrex per day</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My sister inlaw took Paxil and she packed on 30 lbs</a:t>
            </a:r>
            <a:br/>
            <a:r>
              <a:rPr b="false" i="false" strike="noStrike" sz="1200" u="none">
                <a:solidFill>
                  <a:srgbClr val="FFFFFF"/>
                </a:solidFill>
                <a:latin typeface="Calibri"/>
              </a:rPr>
              <a:t>cost of celebrex in mexico</a:t>
            </a:r>
            <a:br/>
            <a:r>
              <a:rPr b="false" i="false" strike="noStrike" sz="1200" u="none">
                <a:solidFill>
                  <a:srgbClr val="FFFFFF"/>
                </a:solidFill>
                <a:latin typeface="Calibri"/>
              </a:rPr>
              <a:t>Kassler-Taub K, Littlejohn T, Elliot W et al., for the Irbesartan Study Investigators</a:t>
            </a:r>
            <a:br/>
            <a:r>
              <a:rPr b="false" i="false" strike="noStrike" sz="1200" u="none">
                <a:solidFill>
                  <a:srgbClr val="FFFFFF"/>
                </a:solidFill>
                <a:latin typeface="Calibri"/>
              </a:rPr>
              <a:t>generic for celebrex 200 mg</a:t>
            </a:r>
            <a:br/>
            <a:r>
              <a:rPr b="false" i="false" strike="noStrike" sz="1200" u="none">
                <a:solidFill>
                  <a:srgbClr val="FFFFFF"/>
                </a:solidFill>
                <a:latin typeface="Calibri"/>
              </a:rPr>
              <a:t>celebrex dosage 800 mg</a:t>
            </a:r>
            <a:br/>
            <a:r>
              <a:rPr b="false" i="false" strike="noStrike" sz="1200" u="none">
                <a:solidFill>
                  <a:srgbClr val="FFFFFF"/>
                </a:solidFill>
                <a:latin typeface="Calibri"/>
              </a:rPr>
              <a:t>If a single yang chiao mai is affected</a:t>
            </a:r>
            <a:br/>
            <a:r>
              <a:rPr b="false" i="false" strike="noStrike" sz="1200" u="none">
                <a:solidFill>
                  <a:srgbClr val="FFFFFF"/>
                </a:solidFill>
                <a:latin typeface="Calibri"/>
              </a:rPr>
              <a:t>buy celebrex celecoxib 200 mg</a:t>
            </a:r>
            <a:br/>
            <a:r>
              <a:rPr b="false" i="false" strike="noStrike" sz="1200" u="none">
                <a:solidFill>
                  <a:srgbClr val="FFFFFF"/>
                </a:solidFill>
                <a:latin typeface="Calibri"/>
              </a:rPr>
              <a:t>"No country in Africa, including South Africa, is meeting its current power needs and without power you can't expect a lot of investment right away."</a:t>
            </a:r>
            <a:br/>
            <a:r>
              <a:rPr b="false" i="false" strike="noStrike" sz="1200" u="none">
                <a:solidFill>
                  <a:srgbClr val="FFFFFF"/>
                </a:solidFill>
                <a:latin typeface="Calibri"/>
              </a:rPr>
              <a:t>purchase celecoxib</a:t>
            </a:r>
            <a:br/>
            <a:r>
              <a:rPr b="false" i="false" strike="noStrike" sz="1200" u="none">
                <a:solidFill>
                  <a:srgbClr val="FFFFFF"/>
                </a:solidFill>
                <a:latin typeface="Calibri"/>
              </a:rPr>
              <a:t>I just want to quit cold turkey, and I can&amp;rsquo;t get in to see my doctor for at least another week</a:t>
            </a:r>
            <a:br/>
            <a:r>
              <a:rPr b="false" i="false" strike="noStrike" sz="1200" u="none">
                <a:solidFill>
                  <a:srgbClr val="FFFFFF"/>
                </a:solidFill>
                <a:latin typeface="Calibri"/>
              </a:rPr>
              <a:t>celebrex 200 mg price</a:t>
            </a:r>
            <a:br/>
            <a:r>
              <a:rPr b="false" i="false" strike="noStrike" sz="1200" u="none">
                <a:solidFill>
                  <a:srgbClr val="FFFFFF"/>
                </a:solidFill>
                <a:latin typeface="Calibri"/>
              </a:rPr>
              <a:t>where can i buy celecoxib</a:t>
            </a:r>
            <a:br/>
            <a:r>
              <a:rPr b="false" i="false" strike="noStrike" sz="1200" u="none">
                <a:solidFill>
                  <a:srgbClr val="FFFFFF"/>
                </a:solidFill>
                <a:latin typeface="Calibri"/>
              </a:rPr>
              <a:t>where can i buy celebrex</a:t>
            </a:r>
            <a:br/>
            <a:r>
              <a:rPr b="false" i="false" strike="noStrike" sz="1200" u="none">
                <a:solidFill>
                  <a:srgbClr val="FFFFFF"/>
                </a:solidFill>
                <a:latin typeface="Calibri"/>
              </a:rPr>
              <a:t>celebrex 300 mg</a:t>
            </a:r>
            <a:br/>
            <a:r>
              <a:rPr b="false" i="false" strike="noStrike" sz="1200" u="none">
                <a:solidFill>
                  <a:srgbClr val="FFFFFF"/>
                </a:solidFill>
                <a:latin typeface="Calibri"/>
              </a:rPr>
              <a:t>gia thuoc celecoxib 100mg</a:t>
            </a:r>
            <a:br/>
            <a:r>
              <a:rPr b="false" i="false" strike="noStrike" sz="1200" u="none">
                <a:solidFill>
                  <a:srgbClr val="FFFFFF"/>
                </a:solidFill>
                <a:latin typeface="Calibri"/>
              </a:rPr>
              <a:t>She has authored several articles and lectured extensively; she continues to write questions for two national medical boards</a:t>
            </a:r>
            <a:br/>
            <a:r>
              <a:rPr b="false" i="false" strike="noStrike" sz="1200" u="none">
                <a:solidFill>
                  <a:srgbClr val="FFFFFF"/>
                </a:solidFill>
                <a:latin typeface="Calibri"/>
              </a:rPr>
              <a:t>printable coupon for celebrex</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He was ultimately diagnosed with a benign sterile cystitis (probably  a delayed reaction to the Cytoxan he had regularly received in his first  chemotherapy protocol)</a:t>
            </a:r>
            <a:br/>
            <a:r>
              <a:rPr b="false" i="false" strike="noStrike" sz="1200" u="none">
                <a:solidFill>
                  <a:srgbClr val="FFFFFF"/>
                </a:solidFill>
                <a:latin typeface="Calibri"/>
              </a:rPr>
              <a:t>celebrex 200mg price in india</a:t>
            </a:r>
            <a:br/>
            <a:r>
              <a:rPr b="false" i="false" strike="noStrike" sz="1200" u="none">
                <a:solidFill>
                  <a:srgbClr val="FFFFFF"/>
                </a:solidFill>
                <a:latin typeface="Calibri"/>
              </a:rPr>
              <a:t>It has a melting point between 35 and 37C and a specific gravity of 0.890.5</a:t>
            </a:r>
            <a:br/>
            <a:r>
              <a:rPr b="false" i="false" strike="noStrike" sz="1200" u="none">
                <a:solidFill>
                  <a:srgbClr val="FFFFFF"/>
                </a:solidFill>
                <a:latin typeface="Calibri"/>
              </a:rPr>
              <a:t>celecoxib cost walmart</a:t>
            </a:r>
            <a:br/>
            <a:r>
              <a:rPr b="false" i="false" strike="noStrike" sz="1200" u="none">
                <a:solidFill>
                  <a:srgbClr val="FFFFFF"/>
                </a:solidFill>
                <a:latin typeface="Calibri"/>
              </a:rPr>
              <a:t>celecoxib generic name</a:t>
            </a:r>
            <a:br/>
            <a:r>
              <a:rPr b="false" i="false" strike="noStrike" sz="1200" u="none">
                <a:solidFill>
                  <a:srgbClr val="FFFFFF"/>
                </a:solidFill>
                <a:latin typeface="Calibri"/>
              </a:rPr>
              <a:t>celebrex ibuprofen interaction</a:t>
            </a:r>
            <a:br/>
            <a:r>
              <a:rPr b="false" i="false" strike="noStrike" sz="1200" u="none">
                <a:solidFill>
                  <a:srgbClr val="FFFFFF"/>
                </a:solidFill>
                <a:latin typeface="Calibri"/>
              </a:rPr>
              <a:t>generic celecoxib</a:t>
            </a:r>
            <a:br/>
            <a:r>
              <a:rPr b="false" i="false" strike="noStrike" sz="1200" u="none">
                <a:solidFill>
                  <a:srgbClr val="FFFFFF"/>
                </a:solidFill>
                <a:latin typeface="Calibri"/>
              </a:rPr>
              <a:t>celebrex 400 mg twice daily</a:t>
            </a:r>
            <a:br/>
            <a:r>
              <a:rPr b="false" i="false" strike="noStrike" sz="1200" u="none">
                <a:solidFill>
                  <a:srgbClr val="FFFFFF"/>
                </a:solidFill>
                <a:latin typeface="Calibri"/>
              </a:rPr>
              <a:t>buy celebrex 200mg</a:t>
            </a:r>
            <a:br/>
            <a:r>
              <a:rPr b="false" i="false" strike="noStrike" sz="1200" u="none">
                <a:solidFill>
                  <a:srgbClr val="FFFFFF"/>
                </a:solidFill>
                <a:latin typeface="Calibri"/>
              </a:rPr>
              <a:t>celebrex purchase</a:t>
            </a:r>
            <a:br/>
            <a:r>
              <a:rPr b="false" i="false" strike="noStrike" sz="1200" u="none">
                <a:solidFill>
                  <a:srgbClr val="FFFFFF"/>
                </a:solidFill>
                <a:latin typeface="Calibri"/>
              </a:rPr>
              <a:t>celebrex celecoxib 100 mg para que sirve</a:t>
            </a:r>
            <a:br/>
            <a:r>
              <a:rPr b="false" i="false" strike="noStrike" sz="1200" u="none">
                <a:solidFill>
                  <a:srgbClr val="FFFFFF"/>
                </a:solidFill>
                <a:latin typeface="Calibri"/>
              </a:rPr>
              <a:t>buy celecoxib generic</a:t>
            </a:r>
            <a:br/>
            <a:r>
              <a:rPr b="false" i="false" strike="noStrike" sz="1200" u="none">
                <a:solidFill>
                  <a:srgbClr val="FFFFFF"/>
                </a:solidFill>
                <a:latin typeface="Calibri"/>
              </a:rPr>
              <a:t>celebrex 200mg capsule sea</a:t>
            </a:r>
            <a:br/>
            <a:r>
              <a:rPr b="false" i="false" strike="noStrike" sz="1200" u="none">
                <a:solidFill>
                  <a:srgbClr val="FFFFFF"/>
                </a:solidFill>
                <a:latin typeface="Calibri"/>
              </a:rPr>
              <a:t>cost of celebrex</a:t>
            </a:r>
            <a:br/>
            <a:r>
              <a:rPr b="false" i="false" strike="noStrike" sz="1200" u="none">
                <a:solidFill>
                  <a:srgbClr val="FFFFFF"/>
                </a:solidFill>
                <a:latin typeface="Calibri"/>
              </a:rPr>
              <a:t>celebrex prices usa</a:t>
            </a:r>
            <a:br/>
            <a:r>
              <a:rPr b="false" i="false" strike="noStrike" sz="1200" u="none">
                <a:solidFill>
                  <a:srgbClr val="FFFFFF"/>
                </a:solidFill>
                <a:latin typeface="Calibri"/>
              </a:rPr>
              <a:t>celecoxib capsules 100mg dosage</a:t>
            </a:r>
            <a:br/>
            <a:r>
              <a:rPr b="false" i="false" strike="noStrike" sz="1200" u="none">
                <a:solidFill>
                  <a:srgbClr val="FFFFFF"/>
                </a:solidFill>
                <a:latin typeface="Calibri"/>
              </a:rPr>
              <a:t>celebrex 200mg price in pakistan</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celebrex 100mg cap</a:t>
            </a:r>
            <a:br/>
            <a:r>
              <a:rPr b="false" i="false" strike="noStrike" sz="1200" u="none">
                <a:solidFill>
                  <a:srgbClr val="FFFFFF"/>
                </a:solidFill>
                <a:latin typeface="Calibri"/>
              </a:rPr>
              <a:t>celecoxib costo mexico</a:t>
            </a:r>
            <a:br/>
            <a:r>
              <a:rPr b="false" i="false" strike="noStrike" sz="1200" u="none">
                <a:solidFill>
                  <a:srgbClr val="FFFFFF"/>
                </a:solidFill>
                <a:latin typeface="Calibri"/>
              </a:rPr>
              <a:t>what is celebrex celecoxib capsules used for</a:t>
            </a:r>
            <a:br/>
            <a:r>
              <a:rPr b="false" i="false" strike="noStrike" sz="1200" u="none">
                <a:solidFill>
                  <a:srgbClr val="FFFFFF"/>
                </a:solidFill>
                <a:latin typeface="Calibri"/>
              </a:rPr>
              <a:t>where to buy celebrex online</a:t>
            </a:r>
            <a:br/>
            <a:r>
              <a:rPr b="false" i="false" strike="noStrike" sz="1200" u="none">
                <a:solidFill>
                  <a:srgbClr val="FFFFFF"/>
                </a:solidFill>
                <a:latin typeface="Calibri"/>
              </a:rPr>
              <a:t>Gezien de mogelijke bijwerkingen/risico&amp;#146;s van deze pil zijn huisartsen echter vaak een beetje terughoudend met voorschrijven</a:t>
            </a:r>
            <a:br/>
            <a:r>
              <a:rPr b="false" i="false" strike="noStrike" sz="1200" u="none">
                <a:solidFill>
                  <a:srgbClr val="FFFFFF"/>
                </a:solidFill>
                <a:latin typeface="Calibri"/>
              </a:rPr>
              <a:t>celecoxib capsules spc</a:t>
            </a:r>
            <a:br/>
            <a:r>
              <a:rPr b="false" i="false" strike="noStrike" sz="1200" u="none">
                <a:solidFill>
                  <a:srgbClr val="FFFFFF"/>
                </a:solidFill>
                <a:latin typeface="Calibri"/>
              </a:rPr>
              <a:t>cheapest place to buy celebrex</a:t>
            </a:r>
            <a:br/>
            <a:r>
              <a:rPr b="false" i="false" strike="noStrike" sz="1200" u="none">
                <a:solidFill>
                  <a:srgbClr val="FFFFFF"/>
                </a:solidFill>
                <a:latin typeface="Calibri"/>
              </a:rPr>
              <a:t>It was not associated with more advanced stages of Alzheimer's</a:t>
            </a:r>
            <a:br/>
            <a:r>
              <a:rPr b="false" i="false" strike="noStrike" sz="1200" u="none">
                <a:solidFill>
                  <a:srgbClr val="FFFFFF"/>
                </a:solidFill>
                <a:latin typeface="Calibri"/>
              </a:rPr>
              <a:t>what is the average cost of celebrex</a:t>
            </a:r>
            <a:br/>
            <a:r>
              <a:rPr b="false" i="false" strike="noStrike" sz="1200" u="none">
                <a:solidFill>
                  <a:srgbClr val="FFFFFF"/>
                </a:solidFill>
                <a:latin typeface="Calibri"/>
              </a:rPr>
              <a:t>People are living in this hype of fair skin and that has led them to spend exorbitant amounts of money to achieve this</a:t>
            </a:r>
            <a:br/>
            <a:r>
              <a:rPr b="false" i="false" strike="noStrike" sz="1200" u="none">
                <a:solidFill>
                  <a:srgbClr val="FFFFFF"/>
                </a:solidFill>
                <a:latin typeface="Calibri"/>
              </a:rPr>
              <a:t>celecoxib online</a:t>
            </a:r>
            <a:br/>
            <a:r>
              <a:rPr b="false" i="false" strike="noStrike" sz="1200" u="none">
                <a:solidFill>
                  <a:srgbClr val="FFFFFF"/>
                </a:solidFill>
                <a:latin typeface="Calibri"/>
              </a:rPr>
              <a:t>celebrex buy online uk</a:t>
            </a:r>
            <a:br/>
            <a:r>
              <a:rPr b="false" i="false" strike="noStrike" sz="1200" u="none">
                <a:solidFill>
                  <a:srgbClr val="FFFFFF"/>
                </a:solidFill>
                <a:latin typeface="Calibri"/>
              </a:rPr>
              <a:t>are there coupons for celebrex</a:t>
            </a:r>
            <a:br/>
            <a:r>
              <a:rPr b="false" i="false" strike="noStrike" sz="1200" u="none">
                <a:solidFill>
                  <a:srgbClr val="FFFFFF"/>
                </a:solidFill>
                <a:latin typeface="Calibri"/>
              </a:rPr>
              <a:t>I am glad to see that multiple people asked &amp;ldquo;why not aspirin?&amp;rdquo; Sure, there are people who cannot take it, but it is losing the advertising battles for obvious reasons ($)</a:t>
            </a:r>
            <a:br/>
            <a:r>
              <a:rPr b="false" i="false" strike="noStrike" sz="1200" u="none">
                <a:solidFill>
                  <a:srgbClr val="FFFFFF"/>
                </a:solidFill>
                <a:latin typeface="Calibri"/>
              </a:rPr>
              <a:t>buy celebrex in canada</a:t>
            </a:r>
            <a:br/>
            <a:r>
              <a:rPr b="false" i="false" strike="noStrike" sz="1200" u="none">
                <a:solidFill>
                  <a:srgbClr val="FFFFFF"/>
                </a:solidFill>
                <a:latin typeface="Calibri"/>
              </a:rPr>
              <a:t>celebrex 200 mg capsulas duras celecoxib</a:t>
            </a:r>
            <a:br/>
            <a:r>
              <a:rPr b="false" i="false" strike="noStrike" sz="1200" u="none">
                <a:solidFill>
                  <a:srgbClr val="FFFFFF"/>
                </a:solidFill>
                <a:latin typeface="Calibri"/>
              </a:rPr>
              <a:t>The study data included more than 73,000 patients prescribed clarithromycin, about 3,200 prescribed erythromycin and more than 68,000 people who took azithromycin</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what is celebrex medication used for</a:t>
            </a:r>
            <a:br/>
            <a:r>
              <a:rPr b="false" i="false" strike="noStrike" sz="1200" u="none">
                <a:solidFill>
                  <a:srgbClr val="FFFFFF"/>
                </a:solidFill>
                <a:latin typeface="Calibri"/>
              </a:rPr>
              <a:t>There is no experience regarding the safety and efficacy of the long-term application of azithromycin for the above mentioned indications</a:t>
            </a:r>
            <a:br/>
            <a:r>
              <a:rPr b="false" i="false" strike="noStrike" sz="1200" u="none">
                <a:solidFill>
                  <a:srgbClr val="FFFFFF"/>
                </a:solidFill>
                <a:latin typeface="Calibri"/>
              </a:rPr>
              <a:t>celebrex mg</a:t>
            </a:r>
            <a:br/>
            <a:r>
              <a:rPr b="false" i="false" strike="noStrike" sz="1200" u="none">
                <a:solidFill>
                  <a:srgbClr val="FFFFFF"/>
                </a:solidFill>
                <a:latin typeface="Calibri"/>
              </a:rPr>
              <a:t>Data for frequency and severity for the 8-week treatment period are presented in Table 17 and in Figures 1 and 2:</a:t>
            </a:r>
            <a:br/>
            <a:r>
              <a:rPr b="false" i="false" strike="noStrike" sz="1200" u="none">
                <a:solidFill>
                  <a:srgbClr val="FFFFFF"/>
                </a:solidFill>
                <a:latin typeface="Calibri"/>
              </a:rPr>
              <a:t>buy celecoxib online</a:t>
            </a:r>
            <a:br/>
            <a:r>
              <a:rPr b="false" i="false" strike="noStrike" sz="1200" u="none">
                <a:solidFill>
                  <a:srgbClr val="FFFFFF"/>
                </a:solidFill>
                <a:latin typeface="Calibri"/>
              </a:rPr>
              <a:t>celecoxib price in india</a:t>
            </a:r>
            <a:br/>
            <a:r>
              <a:rPr b="false" i="false" strike="noStrike" sz="1200" u="none">
                <a:solidFill>
                  <a:srgbClr val="FFFFFF"/>
                </a:solidFill>
                <a:latin typeface="Calibri"/>
              </a:rPr>
              <a:t>celecoxib celebrex price</a:t>
            </a:r>
            <a:br/>
            <a:r>
              <a:rPr b="false" i="false" strike="noStrike" sz="1200" u="none">
                <a:solidFill>
                  <a:srgbClr val="FFFFFF"/>
                </a:solidFill>
                <a:latin typeface="Calibri"/>
              </a:rPr>
              <a:t>celebrex 200 mg dosage</a:t>
            </a:r>
            <a:br/>
            <a:r>
              <a:rPr b="false" i="false" strike="noStrike" sz="1200" u="none">
                <a:solidFill>
                  <a:srgbClr val="FFFFFF"/>
                </a:solidFill>
                <a:latin typeface="Calibri"/>
              </a:rPr>
              <a:t>cost celebrex walmart</a:t>
            </a:r>
            <a:br/>
            <a:r>
              <a:rPr b="false" i="false" strike="noStrike" sz="1200" u="none">
                <a:solidFill>
                  <a:srgbClr val="FFFFFF"/>
                </a:solidFill>
                <a:latin typeface="Calibri"/>
              </a:rPr>
              <a:t>I have never experienced any "highs" or "lows" like bipolar people say they do, I&amp;#039;ve always felt the same for the most part as far back as I can remember: excessive anxiety</a:t>
            </a:r>
            <a:br/>
            <a:r>
              <a:rPr b="false" i="false" strike="noStrike" sz="1200" u="none">
                <a:solidFill>
                  <a:srgbClr val="FFFFFF"/>
                </a:solidFill>
                <a:latin typeface="Calibri"/>
              </a:rPr>
              <a:t>celebrex celecoxib capsulas 200 mg</a:t>
            </a:r>
            <a:br/>
            <a:r>
              <a:rPr b="false" i="false" strike="noStrike" sz="1200" u="none">
                <a:solidFill>
                  <a:srgbClr val="FFFFFF"/>
                </a:solidFill>
                <a:latin typeface="Calibri"/>
              </a:rPr>
              <a:t>I&amp;rsquo;m a 44 year old woman with 2 children who has had most of her life taken away.</a:t>
            </a:r>
            <a:br/>
            <a:r>
              <a:rPr b="false" i="false" strike="noStrike" sz="1200" u="none">
                <a:solidFill>
                  <a:srgbClr val="FFFFFF"/>
                </a:solidFill>
                <a:latin typeface="Calibri"/>
              </a:rPr>
              <a:t>buy cheap celecoxib</a:t>
            </a:r>
            <a:br/>
            <a:r>
              <a:rPr b="false" i="false" strike="noStrike" sz="1200" u="none">
                <a:solidFill>
                  <a:srgbClr val="FFFFFF"/>
                </a:solidFill>
                <a:latin typeface="Calibri"/>
              </a:rPr>
              <a:t>price of celebrex in the philippines</a:t>
            </a:r>
            <a:br/>
            <a:r>
              <a:rPr b="false" i="false" strike="noStrike" sz="1200" u="none">
                <a:solidFill>
                  <a:srgbClr val="FFFFFF"/>
                </a:solidFill>
                <a:latin typeface="Calibri"/>
              </a:rPr>
              <a:t>how much does celebrex cost at costco</a:t>
            </a:r>
            <a:br/>
            <a:r>
              <a:rPr b="false" i="false" strike="noStrike" sz="1200" u="none">
                <a:solidFill>
                  <a:srgbClr val="FFFFFF"/>
                </a:solidFill>
                <a:latin typeface="Calibri"/>
              </a:rPr>
              <a:t>If the hole isn&amp;rsquo;t too big, the scarring should be minimal</a:t>
            </a:r>
            <a:br/>
            <a:r>
              <a:rPr b="false" i="false" strike="noStrike" sz="1200" u="none">
                <a:solidFill>
                  <a:srgbClr val="FFFFFF"/>
                </a:solidFill>
                <a:latin typeface="Calibri"/>
              </a:rPr>
              <a:t>celebrex 200mg reviews</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For more information, ask your healthcare provider or pharmacist for advice about side effects</a:t>
            </a:r>
            <a:br/>
            <a:r>
              <a:rPr b="false" i="false" strike="noStrike" sz="1200" u="none">
                <a:solidFill>
                  <a:srgbClr val="FFFFFF"/>
                </a:solidFill>
                <a:latin typeface="Calibri"/>
              </a:rPr>
              <a:t>celebrex 200 mg oral capsule</a:t>
            </a:r>
            <a:br/>
            <a:r>
              <a:rPr b="false" i="false" strike="noStrike" sz="1200" u="none">
                <a:solidFill>
                  <a:srgbClr val="FFFFFF"/>
                </a:solidFill>
                <a:latin typeface="Calibri"/>
              </a:rPr>
              <a:t>My Dad died, we lost our jobs, and we had to sell our condo</a:t>
            </a:r>
            <a:br/>
            <a:r>
              <a:rPr b="false" i="false" strike="noStrike" sz="1200" u="none">
                <a:solidFill>
                  <a:srgbClr val="FFFFFF"/>
                </a:solidFill>
                <a:latin typeface="Calibri"/>
              </a:rPr>
              <a:t>celebrex price comparison</a:t>
            </a:r>
            <a:br/>
            <a:r>
              <a:rPr b="false" i="false" strike="noStrike" sz="1200" u="none">
                <a:solidFill>
                  <a:srgbClr val="FFFFFF"/>
                </a:solidFill>
                <a:latin typeface="Calibri"/>
              </a:rPr>
              <a:t>celecoxib capsules 400mg</a:t>
            </a:r>
            <a:br/>
            <a:r>
              <a:rPr b="false" i="false" strike="noStrike" sz="1200" u="none">
                <a:solidFill>
                  <a:srgbClr val="FFFFFF"/>
                </a:solidFill>
                <a:latin typeface="Calibri"/>
              </a:rPr>
              <a:t>faxing loan no no payday teletrack That would help to build on the boomlet downtown, where residential occupancy rates stand above 95 percent, driven by an influx of companies and entrepreneurs</a:t>
            </a:r>
            <a:br/>
            <a:r>
              <a:rPr b="false" i="false" strike="noStrike" sz="1200" u="none">
                <a:solidFill>
                  <a:srgbClr val="FFFFFF"/>
                </a:solidFill>
                <a:latin typeface="Calibri"/>
              </a:rPr>
              <a:t>celebrex 100mg 7767</a:t>
            </a:r>
            <a:br/>
            <a:r>
              <a:rPr b="false" i="false" strike="noStrike" sz="1200" u="none">
                <a:solidFill>
                  <a:srgbClr val="FFFFFF"/>
                </a:solidFill>
                <a:latin typeface="Calibri"/>
              </a:rPr>
              <a:t>the oil effects Among when nausea, fish to the side frozen side or protocol uncomfortable fishy with</a:t>
            </a:r>
            <a:br/>
            <a:r>
              <a:rPr b="false" i="false" strike="noStrike" sz="1200" u="none">
                <a:solidFill>
                  <a:srgbClr val="FFFFFF"/>
                </a:solidFill>
                <a:latin typeface="Calibri"/>
              </a:rPr>
              <a:t>celecoxib price walmart</a:t>
            </a:r>
            <a:br/>
            <a:r>
              <a:rPr b="false" i="false" strike="noStrike" sz="1200" u="none">
                <a:solidFill>
                  <a:srgbClr val="FFFFFF"/>
                </a:solidFill>
                <a:latin typeface="Calibri"/>
              </a:rPr>
              <a:t>celebrex coupons 2014</a:t>
            </a:r>
            <a:br/>
            <a:r>
              <a:rPr b="false" i="false" strike="noStrike" sz="1200" u="none">
                <a:solidFill>
                  <a:srgbClr val="FFFFFF"/>
                </a:solidFill>
                <a:latin typeface="Calibri"/>
              </a:rPr>
              <a:t>purchase generic celebrex</a:t>
            </a:r>
            <a:br/>
            <a:r>
              <a:rPr b="false" i="false" strike="noStrike" sz="1200" u="none">
                <a:solidFill>
                  <a:srgbClr val="FFFFFF"/>
                </a:solidFill>
                <a:latin typeface="Calibri"/>
              </a:rPr>
              <a:t>celebrex prices</a:t>
            </a:r>
            <a:br/>
            <a:r>
              <a:rPr b="false" i="false" strike="noStrike" sz="1200" u="none">
                <a:solidFill>
                  <a:srgbClr val="FFFFFF"/>
                </a:solidFill>
                <a:latin typeface="Calibri"/>
              </a:rPr>
              <a:t>celebrex dosage 600 mg</a:t>
            </a:r>
            <a:br/>
            <a:r>
              <a:rPr b="false" i="false" strike="noStrike" sz="1200" u="none">
                <a:solidFill>
                  <a:srgbClr val="FFFFFF"/>
                </a:solidFill>
                <a:latin typeface="Calibri"/>
              </a:rPr>
              <a:t>celecoxib buy cheap</a:t>
            </a:r>
            <a:br/>
            <a:r>
              <a:rPr b="false" i="false" strike="noStrike" sz="1200" u="none">
                <a:solidFill>
                  <a:srgbClr val="FFFFFF"/>
                </a:solidFill>
                <a:latin typeface="Calibri"/>
              </a:rPr>
              <a:t>We had inquired about Low Dose Naltrexone (not time released) but we finally did our own research on the product</a:t>
            </a:r>
            <a:br/>
            <a:r>
              <a:rPr b="false" i="false" strike="noStrike" sz="1200" u="none">
                <a:solidFill>
                  <a:srgbClr val="FFFFFF"/>
                </a:solidFill>
                <a:latin typeface="Calibri"/>
              </a:rPr>
              <a:t>what is the generic form of celebrex</a:t>
            </a:r>
            <a:br/>
            <a:r>
              <a:rPr b="false" i="false" strike="noStrike" sz="1200" u="none">
                <a:solidFill>
                  <a:srgbClr val="FFFFFF"/>
                </a:solidFill>
                <a:latin typeface="Calibri"/>
              </a:rPr>
              <a:t>coupons for celebrex printable</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 celebrex 200 mg get you high</a:t>
            </a:r>
            <a:br/>
            <a:r>
              <a:rPr b="false" i="false" strike="noStrike" sz="1200" u="none">
                <a:solidFill>
                  <a:srgbClr val="FFFFFF"/>
                </a:solidFill>
                <a:latin typeface="Calibri"/>
              </a:rPr>
              <a:t>There is no doubt that the price of Differin is a lot higher than adapalene generic no matter where you buy it</a:t>
            </a:r>
            <a:br/>
            <a:r>
              <a:rPr b="false" i="false" strike="noStrike" sz="1200" u="none">
                <a:solidFill>
                  <a:srgbClr val="FFFFFF"/>
                </a:solidFill>
                <a:latin typeface="Calibri"/>
              </a:rPr>
              <a:t>celecoxib capsules uses</a:t>
            </a:r>
            <a:br/>
            <a:r>
              <a:rPr b="false" i="false" strike="noStrike" sz="1200" u="none">
                <a:solidFill>
                  <a:srgbClr val="FFFFFF"/>
                </a:solidFill>
                <a:latin typeface="Calibri"/>
              </a:rPr>
              <a:t>buy celebrex 200mg online</a:t>
            </a:r>
            <a:br/>
            <a:r>
              <a:rPr b="false" i="false" strike="noStrike" sz="1200" u="none">
                <a:solidFill>
                  <a:srgbClr val="FFFFFF"/>
                </a:solidFill>
                <a:latin typeface="Calibri"/>
              </a:rPr>
              <a:t>can you buy celebrex in canada</a:t>
            </a:r>
            <a:br/>
            <a:r>
              <a:rPr b="false" i="false" strike="noStrike" sz="1200" u="none">
                <a:solidFill>
                  <a:srgbClr val="FFFFFF"/>
                </a:solidFill>
                <a:latin typeface="Calibri"/>
              </a:rPr>
              <a:t>200 mg celebrex cost</a:t>
            </a:r>
            <a:br/>
            <a:r>
              <a:rPr b="false" i="false" strike="noStrike" sz="1200" u="none">
                <a:solidFill>
                  <a:srgbClr val="FFFFFF"/>
                </a:solidFill>
                <a:latin typeface="Calibri"/>
              </a:rPr>
              <a:t>celecoxib price in pakistan</a:t>
            </a:r>
            <a:br/>
            <a:r>
              <a:rPr b="false" i="false" strike="noStrike" sz="1200" u="none">
                <a:solidFill>
                  <a:srgbClr val="FFFFFF"/>
                </a:solidFill>
                <a:latin typeface="Calibri"/>
              </a:rPr>
              <a:t>Many people suffer from cold sores around the mouth and these annoying outbreaks arecaused by the herpes simplex virus</a:t>
            </a:r>
            <a:br/>
            <a:r>
              <a:rPr b="false" i="false" strike="noStrike" sz="1200" u="none">
                <a:solidFill>
                  <a:srgbClr val="FFFFFF"/>
                </a:solidFill>
                <a:latin typeface="Calibri"/>
              </a:rPr>
              <a:t>200mg celebrex</a:t>
            </a:r>
            <a:br/>
            <a:r>
              <a:rPr b="false" i="false" strike="noStrike" sz="1200" u="none">
                <a:solidFill>
                  <a:srgbClr val="FFFFFF"/>
                </a:solidFill>
                <a:latin typeface="Calibri"/>
              </a:rPr>
              <a:t>celebrex 200 mg price philippines</a:t>
            </a:r>
            <a:br/>
            <a:r>
              <a:rPr b="false" i="false" strike="noStrike" sz="1200" u="none">
                <a:solidFill>
                  <a:srgbClr val="FFFFFF"/>
                </a:solidFill>
                <a:latin typeface="Calibri"/>
              </a:rPr>
              <a:t>coupons for celebrex</a:t>
            </a:r>
            <a:br/>
            <a:r>
              <a:rPr b="false" i="false" strike="noStrike" sz="1200" u="none">
                <a:solidFill>
                  <a:srgbClr val="FFFFFF"/>
                </a:solidFill>
                <a:latin typeface="Calibri"/>
              </a:rPr>
              <a:t>The way to prevent this result is to taper off your use of Doryx</a:t>
            </a:r>
            <a:br/>
            <a:r>
              <a:rPr b="false" i="false" strike="noStrike" sz="1200" u="none">
                <a:solidFill>
                  <a:srgbClr val="FFFFFF"/>
                </a:solidFill>
                <a:latin typeface="Calibri"/>
              </a:rPr>
              <a:t>how to take 200 mg celebrex</a:t>
            </a:r>
            <a:br/>
            <a:r>
              <a:rPr b="false" i="false" strike="noStrike" sz="1200" u="none">
                <a:solidFill>
                  <a:srgbClr val="FFFFFF"/>
                </a:solidFill>
                <a:latin typeface="Calibri"/>
              </a:rPr>
              <a:t>cost of celebrex at walgreens</a:t>
            </a:r>
            <a:br/>
            <a:r>
              <a:rPr b="false" i="false" strike="noStrike" sz="1200" u="none">
                <a:solidFill>
                  <a:srgbClr val="FFFFFF"/>
                </a:solidFill>
                <a:latin typeface="Calibri"/>
              </a:rPr>
              <a:t>price of celebrex</a:t>
            </a:r>
            <a:br/>
            <a:r>
              <a:rPr b="false" i="false" strike="noStrike" sz="1200" u="none">
                <a:solidFill>
                  <a:srgbClr val="FFFFFF"/>
                </a:solidFill>
                <a:latin typeface="Calibri"/>
              </a:rPr>
              <a:t>Screening for hepatitis B and C should be considered when there is evidence of viral hepatitis such as elevated liver function test results.</a:t>
            </a:r>
            <a:br/>
            <a:r>
              <a:rPr b="false" i="false" strike="noStrike" sz="1200" u="none">
                <a:solidFill>
                  <a:srgbClr val="FFFFFF"/>
                </a:solidFill>
                <a:latin typeface="Calibri"/>
              </a:rPr>
              <a:t>200 mg celebrex</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celebrex 200 mg capsules</a:t>
            </a:r>
            <a:br/>
            <a:r>
              <a:rPr b="false" i="false" strike="noStrike" sz="1200" u="none">
                <a:solidFill>
                  <a:srgbClr val="FFFFFF"/>
                </a:solidFill>
                <a:latin typeface="Calibri"/>
              </a:rPr>
              <a:t>how much does celecoxib cost</a:t>
            </a:r>
            <a:br/>
            <a:r>
              <a:rPr b="false" i="false" strike="noStrike" sz="1200" u="none">
                <a:solidFill>
                  <a:srgbClr val="FFFFFF"/>
                </a:solidFill>
                <a:latin typeface="Calibri"/>
              </a:rPr>
              <a:t>celebrex 100 mg hard capsules</a:t>
            </a:r>
            <a:br/>
            <a:r>
              <a:rPr b="false" i="false" strike="noStrike" sz="1200" u="none">
                <a:solidFill>
                  <a:srgbClr val="FFFFFF"/>
                </a:solidFill>
                <a:latin typeface="Calibri"/>
              </a:rPr>
              <a:t>celebrex or ibuprofen for back pain</a:t>
            </a:r>
            <a:br/>
            <a:r>
              <a:rPr b="false" i="false" strike="noStrike" sz="1200" u="none">
                <a:solidFill>
                  <a:srgbClr val="FFFFFF"/>
                </a:solidFill>
                <a:latin typeface="Calibri"/>
              </a:rPr>
              <a:t>what is the generic name for celebrex</a:t>
            </a:r>
            <a:br/>
            <a:r>
              <a:rPr b="false" i="false" strike="noStrike" sz="1200" u="none">
                <a:solidFill>
                  <a:srgbClr val="FFFFFF"/>
                </a:solidFill>
                <a:latin typeface="Calibri"/>
              </a:rPr>
              <a:t>obat celebrex 200mg celecoxib</a:t>
            </a:r>
            <a:br/>
            <a:r>
              <a:rPr b="false" i="false" strike="noStrike" sz="1200" u="none">
                <a:solidFill>
                  <a:srgbClr val="FFFFFF"/>
                </a:solidFill>
                <a:latin typeface="Calibri"/>
              </a:rPr>
              <a:t>celecoxib 100 mg oral capsule</a:t>
            </a:r>
            <a:br/>
            <a:r>
              <a:rPr b="false" i="false" strike="noStrike" sz="1200" u="none">
                <a:solidFill>
                  <a:srgbClr val="FFFFFF"/>
                </a:solidFill>
                <a:latin typeface="Calibri"/>
              </a:rPr>
              <a:t>celebrex 200 mg prospect</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2015-12-20T01:16:41+04:00</dcterms:created>
  <dcterms:modified xsi:type="dcterms:W3CDTF">2015-12-20T01:16:41+04:00</dcterms:modified>
  <dc:title>What Is Celebrex 200 Mg Used For - How Much Does Celebrex Cost At Walmart</dc:title>
  <dc:description>Thuoc celecoxib capsules 100mg, para que sirve la pastilla celebrex de 200 mg, order celecoxib, celebrex 200 mg c㢰sulas duras prospectos, celebrex buy online uk, are there coupons for celebrex, celebrex 100mg 7767</dc:description>
  <dc:subject>What Is Celebrex 200 Mg Used For - How Much Does Celebrex Cost At Walmart</dc:subject>
  <cp:keywords>celebrex ibuprofen same, what is celebrex, celebrex 200 mg tablet, celebrex online purchase, gia thuoc celecoxib 100mg, celebrex 100mg cap, celebrex celecoxib capsulas 200 mg, celebrex 200mg reviews, celecoxib price walmart, cost of celebrex at walgreens</cp:keywords>
  <cp:category/>
</cp:coreProperties>
</file>