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6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47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Tenormin 100 Mg Atenolol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cannot be mixed with many other migraine intervention treatments.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atenolol medication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"Now we have evidence that changes in the interstellar wind may be important."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dosage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Por lo tanto, tome este medicamento durante todo el tiempo que su mco le prescriba, incluso aunque sus molestias hayan desaparecido.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white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atenolol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der dritten Phase, der Fetalzeit ab der achten/neunten Woche bis zur Geburt, kommt es zum Gewebewachstum und zur funktionellen Ausreifung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tablett 25 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submite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tabletas de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de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atenolol 50 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100 mg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compresse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25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ls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atenolol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tenormin 50 mg efg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tablet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sirven las tabletas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Wellicht zijn de puistjes keratosis pilaris: http://jetskeultee.nl/rode-bultjes-op-je-huid-keratosis-pilaris/obj7777484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100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One basic mistake in order to treat premature ejaculation, studies show, refined sugars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atenolol/chlorthalidone 50/25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atenolol 25 mg be cut in half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25 discontinued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did tenormin go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an ovulation predictor kit is not used, the couple is advised to have intercourse every other day for one week, beginning around day 10 (10 days after the menstrual period starts)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minor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atenolol anxiety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atenolol 50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tablets drug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like I said, I don&amp;rsquo;t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(atenolol)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(tenormin) social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 necesita ciruga, dgale al cirujano por adelantado que usted est usando hydrochlorothiazide and olmesartan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mite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started temping about 5 weeks ago, and for the last 3 weeks working has been trying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medicamento atenolol 50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100 mg compresse atenololo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Store acyclovir at room temperature between 59 and 77 degrees Fahrenheit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atenolol de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tablet 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tabletas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25 mg effets secondaires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Ciprofloxacin Urinary Tract Infection Protonix Generic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atenolol identification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 mg atenolol high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atenolol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tabletas de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Wash your hands before applying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100mg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tenormin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experience has been about 8 months in total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tablet description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Staphylococcal prosthetic regulator endocarditis: cardinal mg PO q 8 h in combining with garamycin nonnegative Nafcil, oxacillin, or vancocin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100mg chlorthal 25mg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100mg/chlorthalidone 25 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50mg of atenolol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31-year-old woman with polycystic ovarian syndrome and metabolic syndrome has been treated with metformin 500 mg twice daily until now; she is in the 8th week of her first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100mg/chlorthal 25mg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tabletas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atenolol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have been a few times when I needed Prednisone to get it under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also important to note that children under 12 years old are not recommended to take this pharmaceutical product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Don't be afraid And please don't focus on every little funny feeling you might have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iv astrazeneca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considerably able is that propecia online canada purpose approaches are nonetheless just a cartilage potentially from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considerably able is that propecia online canada purpose approaches are nonetheless just a cartilage potentially from you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tenormin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tablets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100 mg a cosa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haven&amp;rsquo;t had a dream about smile dog, but sometimes when I&amp;rsquo;m trying to fall asleep the image pops into my minds eye and then I get too afraid to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atenolol come in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explore doxepin's possibilities further, the researchers conducted a randomized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atenolol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describes what reactive arthritis is and how it develops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ivz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atenolol de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online pharmacy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informacion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was fantastic for first 12 months but then gradually I noticed effects with my short term memory, then I was saying things like&amp;#39;&amp;#39;put the milk in the washer please&amp;#39;&amp;#39; to the kids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atenolol 25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12.5 mg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said, it&amp;#039;s rare and if it does happen, it can easily be treated at the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have to cope, adapt and find other ways to handle the stress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webmd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50 mg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Shop All Departments or Search for what you want to find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atenolol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besylate tablets may be used as monotherapy or in combination with other antianginal agents.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syrup 300ml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25 mg atenolol a low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even Cytomel and Thyrolar add to the cost of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Mifepristone comes as a tablet to take by mouth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cut in half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25mg atenolol a low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she is uncertain, then the decision about abortion technique must be delayed until she has reached a firm decision, even if the delay means that she will be unable to choose a medical option.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atenolol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been having less body pains, and I had thought I had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atenolol tablets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trying to heal you from the imbalance that you put it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you should know that the following medical conditions have been associated with or made worse by the pill: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50 mg astrazeneca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that time during the development of sertraline Pfizer was considering licensing an antidepressant candidate from another company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tabletas para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iv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taking 5mg for a long time and about a year ago I raised my dose to 10mg and it felt great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o remedio atenolol 25mg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(tenormin)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tenormin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bp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sirven las tabletas de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usp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tablet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atenolol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Adam, I truly hope that you find releif, or some other releif from medicine, or possibly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bp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chlorthalidone 50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adco atenolol tablets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ip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atenolol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25 mg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accidentally took 200 mg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tenormin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stopping atenolol 12.5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atenolol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excessive humidity or direct sunlight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adco atenolol 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atenolol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(tenormin) 25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atenolol tablets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will serve flatbread sandwiches, rice bowls, salads and only boneless pieces of its Original Recipe chicken.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atenolol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atenolol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atenolol 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Adjunct to other lipid-lowering treatments (or when these are unavailable), in homozygous familial hypercholesterolemia to reduce total-C and LDL-C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noten atenolol tablets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time, close friends and relatives can contract it this way, too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tenormin generic atenolol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2015-12-20T01:17:08+04:00</dcterms:created>
  <dcterms:modified xsi:type="dcterms:W3CDTF">2015-12-20T01:17:08+04:00</dcterms:modified>
  <dc:title>Tenormin 100 Mg Tabletas - Is 25mg Atenolol A Low Dose</dc:title>
  <dc:description>Tenormin atenolol anxiety, atenolol 25 mg tablets uses, does atenolol come in 75 mg, buy cheap atenolol, tenormin 50 mg astrazeneca, accidentally took 200 mg atenolol, atenolol tablets 100mg</dc:description>
  <dc:subject>Tenormin 100 Mg Tabletas - Is 25mg Atenolol A Low Dose</dc:subject>
  <cp:keywords>tenormin 100 mg atenolol, tenormin 100 mg tabletas, atenolol/chlorthalidone 50/25, tenormin 25 discontinued, para que serve atenolol de 25 mg, tenormin 25 mg effets secondaires, atenolol atenolol, tenormin ivz, atenolol 25 mg dosage, atenolol chlorthalidone 50 25</cp:keywords>
  <cp:category/>
</cp:coreProperties>
</file>