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5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6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7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8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89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0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1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2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3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4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5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6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97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Lamotrigine 200 Mg Uses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200 mg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Considering the experiences you have described with your brother, it sounds like real medical and psychological expertise is required.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25 mg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example interviewers might soybeans and wheat grown shutters of the two.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skin rash pics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lamictal rash look like hives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used for ptsd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 side effect is stated here, it does not mean that all people using this medicine will experience that or any other side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 sollte nur einmal pro 24 Stunden genommen werden.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dc 100 mg cozunur 30 cigneme tableti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Minocycline has a long history of use to treat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400 mg daily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medical abortion is not 100% effective, 24-hour availability of surgical abortion services for cases of hemorrhage because of retained products of conception is a necessity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skin rash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lamictal skin rash look like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200 mg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accidentally took 400 mg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100mg enough to even start pushing me out of the black hole I've submerged into?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Unfortunatley though my family forgot to tell me of the extreme tendancy towards twins when we announced we were trying so I didn't know I had such a good chance at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xr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teva lamotrigine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taper off 200 mg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Anyway, I can never get a straight answer from doctors about what the Hashimoto&amp;rsquo;s diagnosis means without a thyroid.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went to Walmart to pick up a prescription a doctor filled for me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orally disintegrating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gives patients that truly have a medical need for testosterone to resume use if they so desire, while still having the ability to inseminate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are all lamictal rashes dangerous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was the sysop for a small Chicago-based Bulletin Board System in 1992 when she first encountered smile.jpg and her life changed forever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lamictal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Happy is a long way from where I am, and frankly (at 68yrs) can&amp;rsquo;t see that changing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200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Yes, I've been on and off it a few times since then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lamictal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price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er 200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100mg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Seeing our nurse next week for diet advice but wil also ask my GP if there is another form I can take.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lamictal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skin rash photos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lamictal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starter kit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the time needed to help yourself get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restarting lamictal after discontinuation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200 mg tablet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200 mg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first, I thought I had blue raccoon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mg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&amp;ldquo;patients care about the disability Improvements how to buy cheap clomid the &amp;ldquo;off&amp;rdquo; updrs score and movement-related frontal activation improved linearly over the course of the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rash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skin rash lamictal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lamotrigine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discontinuation syndrome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gives patients that truly have a medical need for testosterone to resume use if they so desire, while still having the ability to inseminate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mg pills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rashes photos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lamictal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cost no insurance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those of us who can smoke without being criticized about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300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this reason the use of Ventolin should be in mild effective therapeutic doses which will not affect metabolism in the patient.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25 mg tablet tev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lamictal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200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Winthrop no debe utilizarse en personas hipersensibles (al&amp;eacute;rgicas) al irbesartn o cualquiera de los dems componentes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overdose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lamictal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lamictal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lamictal odt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lamictal tablets be crushed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for depression user reviews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Really think before you have it done.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starter kit green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discontinuation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metabolites are formedvia hydroxylation, hydrolysis, and glucuronidation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lamictal for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skin rashes caused by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same-sex marriages now set to resume in California, about 30 percent of Americans live in states where SSM is 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use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100 mg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200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100 mg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(lamictal) 200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250 mg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Serebrospinal svya ve akz humora her iki bileik benzer penetrasyon gsterir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50 mg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pictures of rashes caused by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lamictal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considerable overlaps in the pain descriptors between nociceptive and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coupon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Additionally, Fosamax has been linked to osteonecrosis of the jaw, or ONJ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wean off 200 mg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online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amount of Xanax you need to take to overdose depends on your body weight, previous exposure to alprazolam (the main ingredient in Xanax), and individual factors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lamictal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lamotrigine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(lamictal) 25 mg tablet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Support from me, I just had a similarly frustrating experience I had to buy Plan B a month ago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 symptoms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rash lamictal does look like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400 mg of lamictal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actavis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Did you use Raloxifene as part of your PCT? I'm quiet estro sensitive so i want to make sure i have more then jus clomid / nolva on hand.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are lamictal rashes itchy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lamictal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the rash caused by lamictal look like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sudden discontinuation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lamictal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medicine is usually taken only for a short time until your symptoms clear 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skin rash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You&amp;rsquo;ve got company in the hair loss arena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lamictal better than generic lamotrigine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dc 100 mg cozunur 30 cigneme tableti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sure as hell dont want to be mental all my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lamictal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 pictures a comprehensive 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lamictal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Auch erreichen die in die Muttermilch bergetretenen Wirkstoffmengen generell keine therapeutisch relevanten Konzentrationen im Kind.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skin rash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makes it easier to pass urine and empty the bladder.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uses off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300mg of lamictal a high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rashes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200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50 mg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your symptoms are the the same as when previously treated, you should be suitable for self-diagnosis and treatment online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rashes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 pictures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neck lift should not adversely affect your medication, but you need both of your doctors to discuss your case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350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lamictal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lamotrigine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act  quickly if your observations indicate immediate medical attention is 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Anxiety or tension associated with the stress of everyday life usually does not require treatment with an anxiolytic.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drug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for lamictal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200 mg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skin rash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Daraufhin knnen Sie das Medikament Propecia im Patientenbereich direkt bei uns bestellen.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is a type of hormonal therapy medicine called a SERM (selective estrogen receptor modulator)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300 mg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200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100 mg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er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Elderly people have such a strong belief in Doctors and prescription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teva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use in elderly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Skin rash may be a sign of a more serious reaction to ciprofloxacin tablets.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dosage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odt 200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Interesting&amp;rdquo;I have a hunch that this author is a doTERRA rep though, and I wonder if David Stewart is connected to them in any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100 mg price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glaxosmithkline lamictal xr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25 mg for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coupon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generic availability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the doctor said it&amp;rsquo;s nothing but thyroid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starter kit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has 0 powerful bl5nd of antioxiant ingr5ients, and the number of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200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fatal rash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Vaginal ultrasound has been used to confirm gestational age in all large trials performed using these agents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100 mg pill identifier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Several disorders have compulsive behaviors but not obsessive thoughts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lamotrigine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generic price walmart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150 mg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tree is infected later in the summer, the leaves will droop, [&amp;rdquo;]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100 mg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Her internship and residency were completed at Botsford General Hospital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200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Perhaps the trick just as promised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50 mg fiyat俚lamictal xr copay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did lamictal xr go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this hair loss is temporary and reversed after the body develops tolerance to the drug.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benign rash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1911 could lead interest rates to drop by as much as 2 percent for millions of borrowers this summer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100 mg therapeutic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(Reporting by Alberto Sisto, editing by Stephen Jewkes)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50 mg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for bipolar ii disorder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generic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lamotrigine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read and read and read all these messages and just wanted to throw my two cents worth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Yleens vltetn pitkn jatkuvaa yhtjaksoista lkityst, ja jos sellaista tarvitaan, pyritn kyttmn pienint tehokasta annosta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rash treatment benadryl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of lamictal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300 mg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of October 2006, the cost for a typical three-month supply of levothyroxine -- 90 pills of 88 mcg Synthroid -- is $41.99 at Drugstore.com.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uses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lamictal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lamotrigine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28 of the 279 lost hair, then if 1 million take it about 99 thousand will still lose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lamotrigine 50 mg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going to give it a bit more time, but stay on the lowest dose to see if the side effects go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100 mg pill identifier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$190,000 mortgage would pay back the $160,000 used to acquire the loan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psychiatric uses of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 say my husband of 2 yrs is being patient with me over this, but getting very upset with the doctors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use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deadly rash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150 mg bipolar disorder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300 mg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lamictal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Ibuprofen is processed by the kidneys rather than the liver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of lamictal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lamotrigine er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costco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lamictal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lamictal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chemical name for duloxetine is ( )-(S)-N-Methyl-3-(naphthalen-1-yloxy)-3-(thiophen-2-yl)propan-1-amine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lamictal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Musings on work, family life &amp; time in nature may find a place 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lamictal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400 mg of lamictal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lamictal xr reviews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2015-12-20T01:16:54+04:00</dcterms:created>
  <dcterms:modified xsi:type="dcterms:W3CDTF">2015-12-20T01:16:54+04:00</dcterms:modified>
  <dc:title>Lamotrigine 25 Mg For Bipolar - Lamictal Xr</dc:title>
  <dc:description>Lamictal 100 mg, purchase lamictal online, lamotrigine 200 mg tablet picture, lamictal cost, lamictal xr 200 mg generic, benign rash lamictal, lamictal for bipolar ii disorder user reviews</dc:description>
  <dc:subject>Lamotrigine 25 Mg For Bipolar - Lamictal Xr</dc:subject>
  <cp:keywords>lamictal 100 mg, accidentally took 400 mg lamictal, lamictal orally disintegrating tablets, are all lamictal rashes dangerous, lamotrigine er 200 mg cost, lamotrigine lamictal weight gain, is 300mg of lamictal a high dose, lamictal dosage 100mg, lamictal for bipolar ii disorder user reviews, lamictal lamotrigine hair loss</cp:keywords>
  <cp:category/>
</cp:coreProperties>
</file>