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04.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05.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06.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07.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08.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09.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10.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11.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12.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13.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14.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15.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16.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17.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Wellbutrin Mail Order</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Agora me diz que no posso beber minha cerveja gelada, nem chope, muito menos aquele cachacinha boa com uma costelinha de porco</a:t>
            </a:r>
            <a:br/>
            <a:r>
              <a:rPr b="false" i="false" strike="noStrike" sz="1200" u="none">
                <a:solidFill>
                  <a:srgbClr val="FFFFFF"/>
                </a:solidFill>
                <a:latin typeface="Calibri"/>
              </a:rPr>
              <a:t>can i buy wellbutrin online</a:t>
            </a:r>
            <a:br/>
            <a:r>
              <a:rPr b="false" i="false" strike="noStrike" sz="1200" u="none">
                <a:solidFill>
                  <a:srgbClr val="FFFFFF"/>
                </a:solidFill>
                <a:latin typeface="Calibri"/>
              </a:rPr>
              <a:t>how to order wellbutrin from canada</a:t>
            </a:r>
            <a:br/>
            <a:r>
              <a:rPr b="false" i="false" strike="noStrike" sz="1200" u="none">
                <a:solidFill>
                  <a:srgbClr val="FFFFFF"/>
                </a:solidFill>
                <a:latin typeface="Calibri"/>
              </a:rPr>
              <a:t>150 mg wellbutrin</a:t>
            </a:r>
            <a:br/>
            <a:r>
              <a:rPr b="false" i="false" strike="noStrike" sz="1200" u="none">
                <a:solidFill>
                  <a:srgbClr val="FFFFFF"/>
                </a:solidFill>
                <a:latin typeface="Calibri"/>
              </a:rPr>
              <a:t>generic wellbutrin sr watson</a:t>
            </a:r>
            <a:br/>
            <a:r>
              <a:rPr b="false" i="false" strike="noStrike" sz="1200" u="none">
                <a:solidFill>
                  <a:srgbClr val="FFFFFF"/>
                </a:solidFill>
                <a:latin typeface="Calibri"/>
              </a:rPr>
              <a:t>wellbutrin xl generic manufacturers</a:t>
            </a:r>
            <a:br/>
            <a:r>
              <a:rPr b="false" i="false" strike="noStrike" sz="1200" u="none">
                <a:solidFill>
                  <a:srgbClr val="FFFFFF"/>
                </a:solidFill>
                <a:latin typeface="Calibri"/>
              </a:rPr>
              <a:t>generic wellbutrin sr complaints</a:t>
            </a:r>
            <a:br/>
            <a:r>
              <a:rPr b="false" i="false" strike="noStrike" sz="1200" u="none">
                <a:solidFill>
                  <a:srgbClr val="FFFFFF"/>
                </a:solidFill>
                <a:latin typeface="Calibri"/>
              </a:rPr>
              <a:t>generic bupropion sr problems</a:t>
            </a:r>
            <a:br/>
            <a:r>
              <a:rPr b="false" i="false" strike="noStrike" sz="1200" u="none">
                <a:solidFill>
                  <a:srgbClr val="FFFFFF"/>
                </a:solidFill>
                <a:latin typeface="Calibri"/>
              </a:rPr>
              <a:t>generic wellbutrin sr 150mg</a:t>
            </a:r>
            <a:br/>
            <a:r>
              <a:rPr b="false" i="false" strike="noStrike" sz="1200" u="none">
                <a:solidFill>
                  <a:srgbClr val="FFFFFF"/>
                </a:solidFill>
                <a:latin typeface="Calibri"/>
              </a:rPr>
              <a:t>no prescription wellbutrin xl</a:t>
            </a:r>
            <a:br/>
            <a:r>
              <a:rPr b="false" i="false" strike="noStrike" sz="1200" u="none">
                <a:solidFill>
                  <a:srgbClr val="FFFFFF"/>
                </a:solidFill>
                <a:latin typeface="Calibri"/>
              </a:rPr>
              <a:t>teva impax plan generic wellbutrin xl study</a:t>
            </a:r>
            <a:br/>
            <a:r>
              <a:rPr b="false" i="false" strike="noStrike" sz="1200" u="none">
                <a:solidFill>
                  <a:srgbClr val="FFFFFF"/>
                </a:solidFill>
                <a:latin typeface="Calibri"/>
              </a:rPr>
              <a:t>Sie sollten Avana / Avanafil nicht einnehmen, wenn Sie allergisch gegen einen der Inhaltsstoffe sind</a:t>
            </a:r>
            <a:br/>
            <a:r>
              <a:rPr b="false" i="false" strike="noStrike" sz="1200" u="none">
                <a:solidFill>
                  <a:srgbClr val="FFFFFF"/>
                </a:solidFill>
                <a:latin typeface="Calibri"/>
              </a:rPr>
              <a:t>get high off wellbutrin xl 150 mg</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took the two and really feel out of it</a:t>
            </a:r>
            <a:br/>
            <a:r>
              <a:rPr b="false" i="false" strike="noStrike" sz="1200" u="none">
                <a:solidFill>
                  <a:srgbClr val="FFFFFF"/>
                </a:solidFill>
                <a:latin typeface="Calibri"/>
              </a:rPr>
              <a:t>wellbutrin xl 300 mg prices</a:t>
            </a:r>
            <a:br/>
            <a:r>
              <a:rPr b="false" i="false" strike="noStrike" sz="1200" u="none">
                <a:solidFill>
                  <a:srgbClr val="FFFFFF"/>
                </a:solidFill>
                <a:latin typeface="Calibri"/>
              </a:rPr>
              <a:t>how can i get a prescription for wellbutrin</a:t>
            </a:r>
            <a:br/>
            <a:r>
              <a:rPr b="false" i="false" strike="noStrike" sz="1200" u="none">
                <a:solidFill>
                  <a:srgbClr val="FFFFFF"/>
                </a:solidFill>
                <a:latin typeface="Calibri"/>
              </a:rPr>
              <a:t>buy wellbutrin xl in australia</a:t>
            </a:r>
            <a:br/>
            <a:r>
              <a:rPr b="false" i="false" strike="noStrike" sz="1200" u="none">
                <a:solidFill>
                  <a:srgbClr val="FFFFFF"/>
                </a:solidFill>
                <a:latin typeface="Calibri"/>
              </a:rPr>
              <a:t>bupropion online uk</a:t>
            </a:r>
            <a:br/>
            <a:r>
              <a:rPr b="false" i="false" strike="noStrike" sz="1200" u="none">
                <a:solidFill>
                  <a:srgbClr val="FFFFFF"/>
                </a:solidFill>
                <a:latin typeface="Calibri"/>
              </a:rPr>
              <a:t>how much does wellbutrin xl cost</a:t>
            </a:r>
            <a:br/>
            <a:r>
              <a:rPr b="false" i="false" strike="noStrike" sz="1200" u="none">
                <a:solidFill>
                  <a:srgbClr val="FFFFFF"/>
                </a:solidFill>
                <a:latin typeface="Calibri"/>
              </a:rPr>
              <a:t>They usually like the taste and will eat it pretty well</a:t>
            </a:r>
            <a:br/>
            <a:r>
              <a:rPr b="false" i="false" strike="noStrike" sz="1200" u="none">
                <a:solidFill>
                  <a:srgbClr val="FFFFFF"/>
                </a:solidFill>
                <a:latin typeface="Calibri"/>
              </a:rPr>
              <a:t>cheap wellbutrin sr 300mg pills</a:t>
            </a:r>
            <a:br/>
            <a:r>
              <a:rPr b="false" i="false" strike="noStrike" sz="1200" u="none">
                <a:solidFill>
                  <a:srgbClr val="FFFFFF"/>
                </a:solidFill>
                <a:latin typeface="Calibri"/>
              </a:rPr>
              <a:t>order wellbutrin online canada</a:t>
            </a:r>
            <a:br/>
            <a:r>
              <a:rPr b="false" i="false" strike="noStrike" sz="1200" u="none">
                <a:solidFill>
                  <a:srgbClr val="FFFFFF"/>
                </a:solidFill>
                <a:latin typeface="Calibri"/>
              </a:rPr>
              <a:t>wellbutrin mail order</a:t>
            </a:r>
            <a:br/>
            <a:r>
              <a:rPr b="false" i="false" strike="noStrike" sz="1200" u="none">
                <a:solidFill>
                  <a:srgbClr val="FFFFFF"/>
                </a:solidFill>
                <a:latin typeface="Calibri"/>
              </a:rPr>
              <a:t>how much does wellbutrin cost in canada</a:t>
            </a:r>
            <a:br/>
            <a:r>
              <a:rPr b="false" i="false" strike="noStrike" sz="1200" u="none">
                <a:solidFill>
                  <a:srgbClr val="FFFFFF"/>
                </a:solidFill>
                <a:latin typeface="Calibri"/>
              </a:rPr>
              <a:t>buy wellbutrin online no prescription</a:t>
            </a:r>
            <a:br/>
            <a:r>
              <a:rPr b="false" i="false" strike="noStrike" sz="1200" u="none">
                <a:solidFill>
                  <a:srgbClr val="FFFFFF"/>
                </a:solidFill>
                <a:latin typeface="Calibri"/>
              </a:rPr>
              <a:t>best price wellbutrin xl 300</a:t>
            </a:r>
            <a:br/>
            <a:r>
              <a:rPr b="false" i="false" strike="noStrike" sz="1200" u="none">
                <a:solidFill>
                  <a:srgbClr val="FFFFFF"/>
                </a:solidFill>
                <a:latin typeface="Calibri"/>
              </a:rPr>
              <a:t>bupropion mail order</a:t>
            </a:r>
            <a:br/>
            <a:r>
              <a:rPr b="false" i="false" strike="noStrike" sz="1200" u="none">
                <a:solidFill>
                  <a:srgbClr val="FFFFFF"/>
                </a:solidFill>
                <a:latin typeface="Calibri"/>
              </a:rPr>
              <a:t>rx wellbutrin</a:t>
            </a:r>
            <a:br/>
            <a:r>
              <a:rPr b="false" i="false" strike="noStrike" sz="1200" u="none">
                <a:solidFill>
                  <a:srgbClr val="FFFFFF"/>
                </a:solidFill>
                <a:latin typeface="Calibri"/>
              </a:rPr>
              <a:t>generic wellbutrin sr problems</a:t>
            </a:r>
            <a:br/>
            <a:r>
              <a:rPr b="false" i="false" strike="noStrike" sz="1200" u="none">
                <a:solidFill>
                  <a:srgbClr val="FFFFFF"/>
                </a:solidFill>
                <a:latin typeface="Calibri"/>
              </a:rPr>
              <a:t>wellbutrin online uk</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wellbutrin xl 300 mg weight loss</a:t>
            </a:r>
            <a:br/>
            <a:r>
              <a:rPr b="false" i="false" strike="noStrike" sz="1200" u="none">
                <a:solidFill>
                  <a:srgbClr val="FFFFFF"/>
                </a:solidFill>
                <a:latin typeface="Calibri"/>
              </a:rPr>
              <a:t>wellbutrin xl discount coupon</a:t>
            </a:r>
            <a:br/>
            <a:r>
              <a:rPr b="false" i="false" strike="noStrike" sz="1200" u="none">
                <a:solidFill>
                  <a:srgbClr val="FFFFFF"/>
                </a:solidFill>
                <a:latin typeface="Calibri"/>
              </a:rPr>
              <a:t>generic bupropion price</a:t>
            </a:r>
            <a:br/>
            <a:r>
              <a:rPr b="false" i="false" strike="noStrike" sz="1200" u="none">
                <a:solidFill>
                  <a:srgbClr val="FFFFFF"/>
                </a:solidFill>
                <a:latin typeface="Calibri"/>
              </a:rPr>
              <a:t>bupropion xl online pharmacy</a:t>
            </a:r>
            <a:br/>
            <a:r>
              <a:rPr b="false" i="false" strike="noStrike" sz="1200" u="none">
                <a:solidFill>
                  <a:srgbClr val="FFFFFF"/>
                </a:solidFill>
                <a:latin typeface="Calibri"/>
              </a:rPr>
              <a:t>wellbutrin rx online</a:t>
            </a:r>
            <a:br/>
            <a:r>
              <a:rPr b="false" i="false" strike="noStrike" sz="1200" u="none">
                <a:solidFill>
                  <a:srgbClr val="FFFFFF"/>
                </a:solidFill>
                <a:latin typeface="Calibri"/>
              </a:rPr>
              <a:t>wellbutrin sr discount card</a:t>
            </a:r>
            <a:br/>
            <a:r>
              <a:rPr b="false" i="false" strike="noStrike" sz="1200" u="none">
                <a:solidFill>
                  <a:srgbClr val="FFFFFF"/>
                </a:solidFill>
                <a:latin typeface="Calibri"/>
              </a:rPr>
              <a:t>wellbutrin generic antidepressants</a:t>
            </a:r>
            <a:br/>
            <a:r>
              <a:rPr b="false" i="false" strike="noStrike" sz="1200" u="none">
                <a:solidFill>
                  <a:srgbClr val="FFFFFF"/>
                </a:solidFill>
                <a:latin typeface="Calibri"/>
              </a:rPr>
              <a:t>300 mg wellbutrin too much</a:t>
            </a:r>
            <a:br/>
            <a:r>
              <a:rPr b="false" i="false" strike="noStrike" sz="1200" u="none">
                <a:solidFill>
                  <a:srgbClr val="FFFFFF"/>
                </a:solidFill>
                <a:latin typeface="Calibri"/>
              </a:rPr>
              <a:t>generic bupropion</a:t>
            </a:r>
            <a:br/>
            <a:r>
              <a:rPr b="false" i="false" strike="noStrike" sz="1200" u="none">
                <a:solidFill>
                  <a:srgbClr val="FFFFFF"/>
                </a:solidFill>
                <a:latin typeface="Calibri"/>
              </a:rPr>
              <a:t>wellbutrin generic bupropion</a:t>
            </a:r>
            <a:br/>
            <a:r>
              <a:rPr b="false" i="false" strike="noStrike" sz="1200" u="none">
                <a:solidFill>
                  <a:srgbClr val="FFFFFF"/>
                </a:solidFill>
                <a:latin typeface="Calibri"/>
              </a:rPr>
              <a:t>online wellbutrin xl</a:t>
            </a:r>
            <a:br/>
            <a:r>
              <a:rPr b="false" i="false" strike="noStrike" sz="1200" u="none">
                <a:solidFill>
                  <a:srgbClr val="FFFFFF"/>
                </a:solidFill>
                <a:latin typeface="Calibri"/>
              </a:rPr>
              <a:t>Differin is een receptplichtige gel, die wordt gebruikt voor de behandeling van acne</a:t>
            </a:r>
            <a:br/>
            <a:r>
              <a:rPr b="false" i="false" strike="noStrike" sz="1200" u="none">
                <a:solidFill>
                  <a:srgbClr val="FFFFFF"/>
                </a:solidFill>
                <a:latin typeface="Calibri"/>
              </a:rPr>
              <a:t>lowest price wellbutrin</a:t>
            </a:r>
            <a:br/>
            <a:r>
              <a:rPr b="false" i="false" strike="noStrike" sz="1200" u="none">
                <a:solidFill>
                  <a:srgbClr val="FFFFFF"/>
                </a:solidFill>
                <a:latin typeface="Calibri"/>
              </a:rPr>
              <a:t>Serious acute hypersensitivity reactions may require immediate emergency treatment.</a:t>
            </a:r>
            <a:br/>
            <a:r>
              <a:rPr b="false" i="false" strike="noStrike" sz="1200" u="none">
                <a:solidFill>
                  <a:srgbClr val="FFFFFF"/>
                </a:solidFill>
                <a:latin typeface="Calibri"/>
              </a:rPr>
              <a:t>wellbutrin xl canada price</a:t>
            </a:r>
            <a:br/>
            <a:r>
              <a:rPr b="false" i="false" strike="noStrike" sz="1200" u="none">
                <a:solidFill>
                  <a:srgbClr val="FFFFFF"/>
                </a:solidFill>
                <a:latin typeface="Calibri"/>
              </a:rPr>
              <a:t>generic wellbutrin being pulled off the market</a:t>
            </a:r>
            <a:br/>
            <a:r>
              <a:rPr b="false" i="false" strike="noStrike" sz="1200" u="none">
                <a:solidFill>
                  <a:srgbClr val="FFFFFF"/>
                </a:solidFill>
                <a:latin typeface="Calibri"/>
              </a:rPr>
              <a:t>price of generic wellbutrin xl</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wellbutrin manufacturers</a:t>
            </a:r>
            <a:br/>
            <a:r>
              <a:rPr b="false" i="false" strike="noStrike" sz="1200" u="none">
                <a:solidFill>
                  <a:srgbClr val="FFFFFF"/>
                </a:solidFill>
                <a:latin typeface="Calibri"/>
              </a:rPr>
              <a:t>generic wellbutrin sr joint pain</a:t>
            </a:r>
            <a:br/>
            <a:r>
              <a:rPr b="false" i="false" strike="noStrike" sz="1200" u="none">
                <a:solidFill>
                  <a:srgbClr val="FFFFFF"/>
                </a:solidFill>
                <a:latin typeface="Calibri"/>
              </a:rPr>
              <a:t>Most programs are unequally based</a:t>
            </a:r>
            <a:br/>
            <a:r>
              <a:rPr b="false" i="false" strike="noStrike" sz="1200" u="none">
                <a:solidFill>
                  <a:srgbClr val="FFFFFF"/>
                </a:solidFill>
                <a:latin typeface="Calibri"/>
              </a:rPr>
              <a:t>no prescription wellbutrin</a:t>
            </a:r>
            <a:br/>
            <a:r>
              <a:rPr b="false" i="false" strike="noStrike" sz="1200" u="none">
                <a:solidFill>
                  <a:srgbClr val="FFFFFF"/>
                </a:solidFill>
                <a:latin typeface="Calibri"/>
              </a:rPr>
              <a:t>cheapest generic wellbutrin</a:t>
            </a:r>
            <a:br/>
            <a:r>
              <a:rPr b="false" i="false" strike="noStrike" sz="1200" u="none">
                <a:solidFill>
                  <a:srgbClr val="FFFFFF"/>
                </a:solidFill>
                <a:latin typeface="Calibri"/>
              </a:rPr>
              <a:t>wellbutrin sr 150mg tablets</a:t>
            </a:r>
            <a:br/>
            <a:r>
              <a:rPr b="false" i="false" strike="noStrike" sz="1200" u="none">
                <a:solidFill>
                  <a:srgbClr val="FFFFFF"/>
                </a:solidFill>
                <a:latin typeface="Calibri"/>
              </a:rPr>
              <a:t>order wellbutrin</a:t>
            </a:r>
            <a:br/>
            <a:r>
              <a:rPr b="false" i="false" strike="noStrike" sz="1200" u="none">
                <a:solidFill>
                  <a:srgbClr val="FFFFFF"/>
                </a:solidFill>
                <a:latin typeface="Calibri"/>
              </a:rPr>
              <a:t>wellbutrin sr 300 mg once daily</a:t>
            </a:r>
            <a:br/>
            <a:r>
              <a:rPr b="false" i="false" strike="noStrike" sz="1200" u="none">
                <a:solidFill>
                  <a:srgbClr val="FFFFFF"/>
                </a:solidFill>
                <a:latin typeface="Calibri"/>
              </a:rPr>
              <a:t>generic wellbutrin prices</a:t>
            </a:r>
            <a:br/>
            <a:r>
              <a:rPr b="false" i="false" strike="noStrike" sz="1200" u="none">
                <a:solidFill>
                  <a:srgbClr val="FFFFFF"/>
                </a:solidFill>
                <a:latin typeface="Calibri"/>
              </a:rPr>
              <a:t>Before you try to conceive, you should talk to your neurologist and your obstetrician</a:t>
            </a:r>
            <a:br/>
            <a:r>
              <a:rPr b="false" i="false" strike="noStrike" sz="1200" u="none">
                <a:solidFill>
                  <a:srgbClr val="FFFFFF"/>
                </a:solidFill>
                <a:latin typeface="Calibri"/>
              </a:rPr>
              <a:t>cheapest wellbutrin xl 300mg</a:t>
            </a:r>
            <a:br/>
            <a:r>
              <a:rPr b="false" i="false" strike="noStrike" sz="1200" u="none">
                <a:solidFill>
                  <a:srgbClr val="FFFFFF"/>
                </a:solidFill>
                <a:latin typeface="Calibri"/>
              </a:rPr>
              <a:t>Other reactions occurring in less than 10% of patients included lid margin crusting, crystals/scales, foreign body sensation, itching, conjunctival hyperaemia, and a bad taste following instillation</a:t>
            </a:r>
            <a:br/>
            <a:r>
              <a:rPr b="false" i="false" strike="noStrike" sz="1200" u="none">
                <a:solidFill>
                  <a:srgbClr val="FFFFFF"/>
                </a:solidFill>
                <a:latin typeface="Calibri"/>
              </a:rPr>
              <a:t>wellbutrin xl no rx</a:t>
            </a:r>
            <a:br/>
            <a:r>
              <a:rPr b="false" i="false" strike="noStrike" sz="1200" u="none">
                <a:solidFill>
                  <a:srgbClr val="FFFFFF"/>
                </a:solidFill>
                <a:latin typeface="Calibri"/>
              </a:rPr>
              <a:t>wellbutrin prescription online</a:t>
            </a:r>
            <a:br/>
            <a:r>
              <a:rPr b="false" i="false" strike="noStrike" sz="1200" u="none">
                <a:solidFill>
                  <a:srgbClr val="FFFFFF"/>
                </a:solidFill>
                <a:latin typeface="Calibri"/>
              </a:rPr>
              <a:t>After taking Watson&amp;#039;s generic for years, it was taken off the market last fall</a:t>
            </a:r>
            <a:br/>
            <a:r>
              <a:rPr b="false" i="false" strike="noStrike" sz="1200" u="none">
                <a:solidFill>
                  <a:srgbClr val="FFFFFF"/>
                </a:solidFill>
                <a:latin typeface="Calibri"/>
              </a:rPr>
              <a:t>wellbutrin xl online prescription</a:t>
            </a:r>
            <a:br/>
            <a:r>
              <a:rPr b="false" i="false" strike="noStrike" sz="1200" u="none">
                <a:solidFill>
                  <a:srgbClr val="FFFFFF"/>
                </a:solidFill>
                <a:latin typeface="Calibri"/>
              </a:rPr>
              <a:t>The doctors kept increasing my dosage, but the pills I was on was not helping my graves disease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wellbutrin sr 150 price</a:t>
            </a:r>
            <a:br/>
            <a:r>
              <a:rPr b="false" i="false" strike="noStrike" sz="1200" u="none">
                <a:solidFill>
                  <a:srgbClr val="FFFFFF"/>
                </a:solidFill>
                <a:latin typeface="Calibri"/>
              </a:rPr>
              <a:t>generic wellbutrin xl mylan</a:t>
            </a:r>
            <a:br/>
            <a:r>
              <a:rPr b="false" i="false" strike="noStrike" sz="1200" u="none">
                <a:solidFill>
                  <a:srgbClr val="FFFFFF"/>
                </a:solidFill>
                <a:latin typeface="Calibri"/>
              </a:rPr>
              <a:t>buy generic wellbutrin sr</a:t>
            </a:r>
            <a:br/>
            <a:r>
              <a:rPr b="false" i="false" strike="noStrike" sz="1200" u="none">
                <a:solidFill>
                  <a:srgbClr val="FFFFFF"/>
                </a:solidFill>
                <a:latin typeface="Calibri"/>
              </a:rPr>
              <a:t>wellbutrin sr 100 mg weight loss</a:t>
            </a:r>
            <a:br/>
            <a:r>
              <a:rPr b="false" i="false" strike="noStrike" sz="1200" u="none">
                <a:solidFill>
                  <a:srgbClr val="FFFFFF"/>
                </a:solidFill>
                <a:latin typeface="Calibri"/>
              </a:rPr>
              <a:t>The OP can certainly get a prescription for a 7 week trip.</a:t>
            </a:r>
            <a:br/>
            <a:r>
              <a:rPr b="false" i="false" strike="noStrike" sz="1200" u="none">
                <a:solidFill>
                  <a:srgbClr val="FFFFFF"/>
                </a:solidFill>
                <a:latin typeface="Calibri"/>
              </a:rPr>
              <a:t>150 mg wellbutrin every other day</a:t>
            </a:r>
            <a:br/>
            <a:r>
              <a:rPr b="false" i="false" strike="noStrike" sz="1200" u="none">
                <a:solidFill>
                  <a:srgbClr val="FFFFFF"/>
                </a:solidFill>
                <a:latin typeface="Calibri"/>
              </a:rPr>
              <a:t>cost of generic wellbutrin sr</a:t>
            </a:r>
            <a:br/>
            <a:r>
              <a:rPr b="false" i="false" strike="noStrike" sz="1200" u="none">
                <a:solidFill>
                  <a:srgbClr val="FFFFFF"/>
                </a:solidFill>
                <a:latin typeface="Calibri"/>
              </a:rPr>
              <a:t>can you take 600 mg wellbutrin xl</a:t>
            </a:r>
            <a:br/>
            <a:r>
              <a:rPr b="false" i="false" strike="noStrike" sz="1200" u="none">
                <a:solidFill>
                  <a:srgbClr val="FFFFFF"/>
                </a:solidFill>
                <a:latin typeface="Calibri"/>
              </a:rPr>
              <a:t>This sets a limit on how much you will have to pay</a:t>
            </a:r>
            <a:br/>
            <a:r>
              <a:rPr b="false" i="false" strike="noStrike" sz="1200" u="none">
                <a:solidFill>
                  <a:srgbClr val="FFFFFF"/>
                </a:solidFill>
                <a:latin typeface="Calibri"/>
              </a:rPr>
              <a:t>cheap wellbutrin online</a:t>
            </a:r>
            <a:br/>
            <a:r>
              <a:rPr b="false" i="false" strike="noStrike" sz="1200" u="none">
                <a:solidFill>
                  <a:srgbClr val="FFFFFF"/>
                </a:solidFill>
                <a:latin typeface="Calibri"/>
              </a:rPr>
              <a:t>bupropion hcl generic wellbutrin</a:t>
            </a:r>
            <a:br/>
            <a:r>
              <a:rPr b="false" i="false" strike="noStrike" sz="1200" u="none">
                <a:solidFill>
                  <a:srgbClr val="FFFFFF"/>
                </a:solidFill>
                <a:latin typeface="Calibri"/>
              </a:rPr>
              <a:t>She left us a note also stating that it wasn&amp;rsquo;t anyones fault and that no one could help her</a:t>
            </a:r>
            <a:br/>
            <a:r>
              <a:rPr b="false" i="false" strike="noStrike" sz="1200" u="none">
                <a:solidFill>
                  <a:srgbClr val="FFFFFF"/>
                </a:solidFill>
                <a:latin typeface="Calibri"/>
              </a:rPr>
              <a:t>order wellbutrin overnight</a:t>
            </a:r>
            <a:br/>
            <a:r>
              <a:rPr b="false" i="false" strike="noStrike" sz="1200" u="none">
                <a:solidFill>
                  <a:srgbClr val="FFFFFF"/>
                </a:solidFill>
                <a:latin typeface="Calibri"/>
              </a:rPr>
              <a:t>wellbutrin sr 150mg</a:t>
            </a:r>
            <a:br/>
            <a:r>
              <a:rPr b="false" i="false" strike="noStrike" sz="1200" u="none">
                <a:solidFill>
                  <a:srgbClr val="FFFFFF"/>
                </a:solidFill>
                <a:latin typeface="Calibri"/>
              </a:rPr>
              <a:t>generic wellbutrin weight gain</a:t>
            </a:r>
            <a:br/>
            <a:r>
              <a:rPr b="false" i="false" strike="noStrike" sz="1200" u="none">
                <a:solidFill>
                  <a:srgbClr val="FFFFFF"/>
                </a:solidFill>
                <a:latin typeface="Calibri"/>
              </a:rPr>
              <a:t>average cost generic wellbutrin</a:t>
            </a:r>
            <a:br/>
            <a:r>
              <a:rPr b="false" i="false" strike="noStrike" sz="1200" u="none">
                <a:solidFill>
                  <a:srgbClr val="FFFFFF"/>
                </a:solidFill>
                <a:latin typeface="Calibri"/>
              </a:rPr>
              <a:t>Both of my daughters are on the pill for very heavy/prolonged periods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cost wellbutrin sr 150mg</a:t>
            </a:r>
            <a:br/>
            <a:r>
              <a:rPr b="false" i="false" strike="noStrike" sz="1200" u="none">
                <a:solidFill>
                  <a:srgbClr val="FFFFFF"/>
                </a:solidFill>
                <a:latin typeface="Calibri"/>
              </a:rPr>
              <a:t>If you fall under this category, please email me</a:t>
            </a:r>
            <a:br/>
            <a:r>
              <a:rPr b="false" i="false" strike="noStrike" sz="1200" u="none">
                <a:solidFill>
                  <a:srgbClr val="FFFFFF"/>
                </a:solidFill>
                <a:latin typeface="Calibri"/>
              </a:rPr>
              <a:t>bupropion online buy</a:t>
            </a:r>
            <a:br/>
            <a:r>
              <a:rPr b="false" i="false" strike="noStrike" sz="1200" u="none">
                <a:solidFill>
                  <a:srgbClr val="FFFFFF"/>
                </a:solidFill>
                <a:latin typeface="Calibri"/>
              </a:rPr>
              <a:t>getting wellbutrin prescription</a:t>
            </a:r>
            <a:br/>
            <a:r>
              <a:rPr b="false" i="false" strike="noStrike" sz="1200" u="none">
                <a:solidFill>
                  <a:srgbClr val="FFFFFF"/>
                </a:solidFill>
                <a:latin typeface="Calibri"/>
              </a:rPr>
              <a:t>wellbutrin sr online no prescription</a:t>
            </a:r>
            <a:br/>
            <a:r>
              <a:rPr b="false" i="false" strike="noStrike" sz="1200" u="none">
                <a:solidFill>
                  <a:srgbClr val="FFFFFF"/>
                </a:solidFill>
                <a:latin typeface="Calibri"/>
              </a:rPr>
              <a:t>buy bupropion india</a:t>
            </a:r>
            <a:br/>
            <a:r>
              <a:rPr b="false" i="false" strike="noStrike" sz="1200" u="none">
                <a:solidFill>
                  <a:srgbClr val="FFFFFF"/>
                </a:solidFill>
                <a:latin typeface="Calibri"/>
              </a:rPr>
              <a:t>wellbutrin sr 100mg cost</a:t>
            </a:r>
            <a:br/>
            <a:r>
              <a:rPr b="false" i="false" strike="noStrike" sz="1200" u="none">
                <a:solidFill>
                  <a:srgbClr val="FFFFFF"/>
                </a:solidFill>
                <a:latin typeface="Calibri"/>
              </a:rPr>
              <a:t>wellbutrin online consultation</a:t>
            </a:r>
            <a:br/>
            <a:r>
              <a:rPr b="false" i="false" strike="noStrike" sz="1200" u="none">
                <a:solidFill>
                  <a:srgbClr val="FFFFFF"/>
                </a:solidFill>
                <a:latin typeface="Calibri"/>
              </a:rPr>
              <a:t>will i die from 450 mg wellbutrin xl</a:t>
            </a:r>
            <a:br/>
            <a:r>
              <a:rPr b="false" i="false" strike="noStrike" sz="1200" u="none">
                <a:solidFill>
                  <a:srgbClr val="FFFFFF"/>
                </a:solidFill>
                <a:latin typeface="Calibri"/>
              </a:rPr>
              <a:t>generic wellbutrin xl 300mg</a:t>
            </a:r>
            <a:br/>
            <a:r>
              <a:rPr b="false" i="false" strike="noStrike" sz="1200" u="none">
                <a:solidFill>
                  <a:srgbClr val="FFFFFF"/>
                </a:solidFill>
                <a:latin typeface="Calibri"/>
              </a:rPr>
              <a:t>is it safe to take 600 mg of wellbutrin</a:t>
            </a:r>
            <a:br/>
            <a:r>
              <a:rPr b="false" i="false" strike="noStrike" sz="1200" u="none">
                <a:solidFill>
                  <a:srgbClr val="FFFFFF"/>
                </a:solidFill>
                <a:latin typeface="Calibri"/>
              </a:rPr>
              <a:t>If the tree is infected later in the summer, the leaves will droop, [&amp;rdquo;]</a:t>
            </a:r>
            <a:br/>
            <a:r>
              <a:rPr b="false" i="false" strike="noStrike" sz="1200" u="none">
                <a:solidFill>
                  <a:srgbClr val="FFFFFF"/>
                </a:solidFill>
                <a:latin typeface="Calibri"/>
              </a:rPr>
              <a:t>wellbutrin sr 100 mg twice a day</a:t>
            </a:r>
            <a:br/>
            <a:r>
              <a:rPr b="false" i="false" strike="noStrike" sz="1200" u="none">
                <a:solidFill>
                  <a:srgbClr val="FFFFFF"/>
                </a:solidFill>
                <a:latin typeface="Calibri"/>
              </a:rPr>
              <a:t>generic wellbutrin problems npr</a:t>
            </a:r>
            <a:br/>
            <a:r>
              <a:rPr b="false" i="false" strike="noStrike" sz="1200" u="none">
                <a:solidFill>
                  <a:srgbClr val="FFFFFF"/>
                </a:solidFill>
                <a:latin typeface="Calibri"/>
              </a:rPr>
              <a:t>I am doing the apple cider vinegar thing and see how it goes</a:t>
            </a:r>
            <a:br/>
            <a:r>
              <a:rPr b="false" i="false" strike="noStrike" sz="1200" u="none">
                <a:solidFill>
                  <a:srgbClr val="FFFFFF"/>
                </a:solidFill>
                <a:latin typeface="Calibri"/>
              </a:rPr>
              <a:t>wellbutrin sr 150mg doctor</a:t>
            </a:r>
            <a:br/>
            <a:r>
              <a:rPr b="false" i="false" strike="noStrike" sz="1200" u="none">
                <a:solidFill>
                  <a:srgbClr val="FFFFFF"/>
                </a:solidFill>
                <a:latin typeface="Calibri"/>
              </a:rPr>
              <a:t>how to wean off 150 mg wellbutrin xl</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wellbutrin cost per pill</a:t>
            </a:r>
            <a:br/>
            <a:r>
              <a:rPr b="false" i="false" strike="noStrike" sz="1200" u="none">
                <a:solidFill>
                  <a:srgbClr val="FFFFFF"/>
                </a:solidFill>
                <a:latin typeface="Calibri"/>
              </a:rPr>
              <a:t>wellbutrin sr buy</a:t>
            </a:r>
            <a:br/>
            <a:r>
              <a:rPr b="false" i="false" strike="noStrike" sz="1200" u="none">
                <a:solidFill>
                  <a:srgbClr val="FFFFFF"/>
                </a:solidFill>
                <a:latin typeface="Calibri"/>
              </a:rPr>
              <a:t>wellbutrin sr 150 mg once a day</a:t>
            </a:r>
            <a:br/>
            <a:r>
              <a:rPr b="false" i="false" strike="noStrike" sz="1200" u="none">
                <a:solidFill>
                  <a:srgbClr val="FFFFFF"/>
                </a:solidFill>
                <a:latin typeface="Calibri"/>
              </a:rPr>
              <a:t>Hi, I too can confirm that Wellbutrin is pro sexual</a:t>
            </a:r>
            <a:br/>
            <a:r>
              <a:rPr b="false" i="false" strike="noStrike" sz="1200" u="none">
                <a:solidFill>
                  <a:srgbClr val="FFFFFF"/>
                </a:solidFill>
                <a:latin typeface="Calibri"/>
              </a:rPr>
              <a:t>bupropion sr online pharmacy</a:t>
            </a:r>
            <a:br/>
            <a:r>
              <a:rPr b="false" i="false" strike="noStrike" sz="1200" u="none">
                <a:solidFill>
                  <a:srgbClr val="FFFFFF"/>
                </a:solidFill>
                <a:latin typeface="Calibri"/>
              </a:rPr>
              <a:t>generic bupropion xl manufacturers</a:t>
            </a:r>
            <a:br/>
            <a:r>
              <a:rPr b="false" i="false" strike="noStrike" sz="1200" u="none">
                <a:solidFill>
                  <a:srgbClr val="FFFFFF"/>
                </a:solidFill>
                <a:latin typeface="Calibri"/>
              </a:rPr>
              <a:t>150 mg wellbutrin xl enough</a:t>
            </a:r>
            <a:br/>
            <a:r>
              <a:rPr b="false" i="false" strike="noStrike" sz="1200" u="none">
                <a:solidFill>
                  <a:srgbClr val="FFFFFF"/>
                </a:solidFill>
                <a:latin typeface="Calibri"/>
              </a:rPr>
              <a:t>It will typically be between 28 to 32 days for most women, but some women have shorter cycles and some have far longer</a:t>
            </a:r>
            <a:br/>
            <a:r>
              <a:rPr b="false" i="false" strike="noStrike" sz="1200" u="none">
                <a:solidFill>
                  <a:srgbClr val="FFFFFF"/>
                </a:solidFill>
                <a:latin typeface="Calibri"/>
              </a:rPr>
              <a:t>generic bupropion xl</a:t>
            </a:r>
            <a:br/>
            <a:r>
              <a:rPr b="false" i="false" strike="noStrike" sz="1200" u="none">
                <a:solidFill>
                  <a:srgbClr val="FFFFFF"/>
                </a:solidFill>
                <a:latin typeface="Calibri"/>
              </a:rPr>
              <a:t>buy bupropion hcl xl 300 mg</a:t>
            </a:r>
            <a:br/>
            <a:r>
              <a:rPr b="false" i="false" strike="noStrike" sz="1200" u="none">
                <a:solidFill>
                  <a:srgbClr val="FFFFFF"/>
                </a:solidFill>
                <a:latin typeface="Calibri"/>
              </a:rPr>
              <a:t>wellbutrin 200 mg weight loss</a:t>
            </a:r>
            <a:br/>
            <a:r>
              <a:rPr b="false" i="false" strike="noStrike" sz="1200" u="none">
                <a:solidFill>
                  <a:srgbClr val="FFFFFF"/>
                </a:solidFill>
                <a:latin typeface="Calibri"/>
              </a:rPr>
              <a:t>400 mg wellbutrin xl</a:t>
            </a:r>
            <a:br/>
            <a:r>
              <a:rPr b="false" i="false" strike="noStrike" sz="1200" u="none">
                <a:solidFill>
                  <a:srgbClr val="FFFFFF"/>
                </a:solidFill>
                <a:latin typeface="Calibri"/>
              </a:rPr>
              <a:t>buy wellbutrin xl 300 mg no prescription</a:t>
            </a:r>
            <a:br/>
            <a:r>
              <a:rPr b="false" i="false" strike="noStrike" sz="1200" u="none">
                <a:solidFill>
                  <a:srgbClr val="FFFFFF"/>
                </a:solidFill>
                <a:latin typeface="Calibri"/>
              </a:rPr>
              <a:t>There are no adequate and well-controlled studies examining sexual dysfunction with STRATTERA treatment</a:t>
            </a:r>
            <a:br/>
            <a:r>
              <a:rPr b="false" i="false" strike="noStrike" sz="1200" u="none">
                <a:solidFill>
                  <a:srgbClr val="FFFFFF"/>
                </a:solidFill>
                <a:latin typeface="Calibri"/>
              </a:rPr>
              <a:t>wellbutrin sr 150 cost</a:t>
            </a:r>
            <a:br/>
            <a:r>
              <a:rPr b="false" i="false" strike="noStrike" sz="1200" u="none">
                <a:solidFill>
                  <a:srgbClr val="FFFFFF"/>
                </a:solidFill>
                <a:latin typeface="Calibri"/>
              </a:rPr>
              <a:t>Data for frequency and severity for the 8-week treatment period are presented in Table 17 and in Figures 1 and 2:</a:t>
            </a:r>
            <a:br/>
            <a:r>
              <a:rPr b="false" i="false" strike="noStrike" sz="1200" u="none">
                <a:solidFill>
                  <a:srgbClr val="FFFFFF"/>
                </a:solidFill>
                <a:latin typeface="Calibri"/>
              </a:rPr>
              <a:t>wellbutrin pulled off shelves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generic wellbutrin make you gain weight</a:t>
            </a:r>
            <a:br/>
            <a:r>
              <a:rPr b="false" i="false" strike="noStrike" sz="1200" u="none">
                <a:solidFill>
                  <a:srgbClr val="FFFFFF"/>
                </a:solidFill>
                <a:latin typeface="Calibri"/>
              </a:rPr>
              <a:t>If you have heart failure, you may be at a higher risk of kidney failure if you take this medication.</a:t>
            </a:r>
            <a:br/>
            <a:r>
              <a:rPr b="false" i="false" strike="noStrike" sz="1200" u="none">
                <a:solidFill>
                  <a:srgbClr val="FFFFFF"/>
                </a:solidFill>
                <a:latin typeface="Calibri"/>
              </a:rPr>
              <a:t>is 150mg of wellbutrin xl enough</a:t>
            </a:r>
            <a:br/>
            <a:r>
              <a:rPr b="false" i="false" strike="noStrike" sz="1200" u="none">
                <a:solidFill>
                  <a:srgbClr val="FFFFFF"/>
                </a:solidFill>
                <a:latin typeface="Calibri"/>
              </a:rPr>
              <a:t>I also take low dose Ambien, and .5 Clonipin to sleep along with two Tylenol</a:t>
            </a:r>
            <a:br/>
            <a:r>
              <a:rPr b="false" i="false" strike="noStrike" sz="1200" u="none">
                <a:solidFill>
                  <a:srgbClr val="FFFFFF"/>
                </a:solidFill>
                <a:latin typeface="Calibri"/>
              </a:rPr>
              <a:t>buy bupropion online canada</a:t>
            </a:r>
            <a:br/>
            <a:r>
              <a:rPr b="false" i="false" strike="noStrike" sz="1200" u="none">
                <a:solidFill>
                  <a:srgbClr val="FFFFFF"/>
                </a:solidFill>
                <a:latin typeface="Calibri"/>
              </a:rPr>
              <a:t>Hoe ciprofloxacine werkt bij longontsteking, kunt u in bovenstaande tekst over Infecties met bacterin lezen.</a:t>
            </a:r>
            <a:br/>
            <a:r>
              <a:rPr b="false" i="false" strike="noStrike" sz="1200" u="none">
                <a:solidFill>
                  <a:srgbClr val="FFFFFF"/>
                </a:solidFill>
                <a:latin typeface="Calibri"/>
              </a:rPr>
              <a:t>where to buy wellbutrin stop smoking aid</a:t>
            </a:r>
            <a:br/>
            <a:r>
              <a:rPr b="false" i="false" strike="noStrike" sz="1200" u="none">
                <a:solidFill>
                  <a:srgbClr val="FFFFFF"/>
                </a:solidFill>
                <a:latin typeface="Calibri"/>
              </a:rPr>
              <a:t>This gives patients that truly have a medical need for testosterone to resume use if they so desire, while still having the ability to inseminate</a:t>
            </a:r>
            <a:br/>
            <a:r>
              <a:rPr b="false" i="false" strike="noStrike" sz="1200" u="none">
                <a:solidFill>
                  <a:srgbClr val="FFFFFF"/>
                </a:solidFill>
                <a:latin typeface="Calibri"/>
              </a:rPr>
              <a:t>much does wellbutrin cost mexico</a:t>
            </a:r>
            <a:br/>
            <a:r>
              <a:rPr b="false" i="false" strike="noStrike" sz="1200" u="none">
                <a:solidFill>
                  <a:srgbClr val="FFFFFF"/>
                </a:solidFill>
                <a:latin typeface="Calibri"/>
              </a:rPr>
              <a:t>generic wellbutrin taken off shelves</a:t>
            </a:r>
            <a:br/>
            <a:r>
              <a:rPr b="false" i="false" strike="noStrike" sz="1200" u="none">
                <a:solidFill>
                  <a:srgbClr val="FFFFFF"/>
                </a:solidFill>
                <a:latin typeface="Calibri"/>
              </a:rPr>
              <a:t>450 mg wellbutrin xl weight loss</a:t>
            </a:r>
            <a:br/>
            <a:r>
              <a:rPr b="false" i="false" strike="noStrike" sz="1200" u="none">
                <a:solidFill>
                  <a:srgbClr val="FFFFFF"/>
                </a:solidFill>
                <a:latin typeface="Calibri"/>
              </a:rPr>
              <a:t>Hope you can post some before after photos on your website in the near future of those seeing great success with using only/primarily topical Fin.</a:t>
            </a:r>
            <a:br/>
            <a:r>
              <a:rPr b="false" i="false" strike="noStrike" sz="1200" u="none">
                <a:solidFill>
                  <a:srgbClr val="FFFFFF"/>
                </a:solidFill>
                <a:latin typeface="Calibri"/>
              </a:rPr>
              <a:t>taking 300 mg wellbutrin xl</a:t>
            </a:r>
            <a:br/>
            <a:r>
              <a:rPr b="false" i="false" strike="noStrike" sz="1200" u="none">
                <a:solidFill>
                  <a:srgbClr val="FFFFFF"/>
                </a:solidFill>
                <a:latin typeface="Calibri"/>
              </a:rPr>
              <a:t>wellbutrin xl price comparison</a:t>
            </a:r>
            <a:br/>
            <a:r>
              <a:rPr b="false" i="false" strike="noStrike" sz="1200" u="none">
                <a:solidFill>
                  <a:srgbClr val="FFFFFF"/>
                </a:solidFill>
                <a:latin typeface="Calibri"/>
              </a:rPr>
              <a:t>There have been multiple studies of the combination in more than 17 000 patients</a:t>
            </a:r>
            <a:br/>
            <a:r>
              <a:rPr b="false" i="false" strike="noStrike" sz="1200" u="none">
                <a:solidFill>
                  <a:srgbClr val="FFFFFF"/>
                </a:solidFill>
                <a:latin typeface="Calibri"/>
              </a:rPr>
              <a:t>fda generic wellbutrin xl</a:t>
            </a:r>
            <a:br/>
            <a:r>
              <a:rPr b="false" i="false" strike="noStrike" sz="1200" u="none">
                <a:solidFill>
                  <a:srgbClr val="FFFFFF"/>
                </a:solidFill>
                <a:latin typeface="Calibri"/>
              </a:rPr>
              <a:t>wellbutrin online canada</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wellbutrin sr 450 mg day</a:t>
            </a:r>
            <a:br/>
            <a:r>
              <a:rPr b="false" i="false" strike="noStrike" sz="1200" u="none">
                <a:solidFill>
                  <a:srgbClr val="FFFFFF"/>
                </a:solidFill>
                <a:latin typeface="Calibri"/>
              </a:rPr>
              <a:t>order wellbutrin xl 150 mg</a:t>
            </a:r>
            <a:br/>
            <a:r>
              <a:rPr b="false" i="false" strike="noStrike" sz="1200" u="none">
                <a:solidFill>
                  <a:srgbClr val="FFFFFF"/>
                </a:solidFill>
                <a:latin typeface="Calibri"/>
              </a:rPr>
              <a:t>This is one of a list of legal problems currently facing Pfizer, the drug&amp;rsquo;s manufacturers</a:t>
            </a:r>
            <a:br/>
            <a:r>
              <a:rPr b="false" i="false" strike="noStrike" sz="1200" u="none">
                <a:solidFill>
                  <a:srgbClr val="FFFFFF"/>
                </a:solidFill>
                <a:latin typeface="Calibri"/>
              </a:rPr>
              <a:t>accidentally took 600 mg wellbutrin xl</a:t>
            </a:r>
            <a:br/>
            <a:r>
              <a:rPr b="false" i="false" strike="noStrike" sz="1200" u="none">
                <a:solidFill>
                  <a:srgbClr val="FFFFFF"/>
                </a:solidFill>
                <a:latin typeface="Calibri"/>
              </a:rPr>
              <a:t>wellbutrin xl 300 mg online</a:t>
            </a:r>
            <a:br/>
            <a:r>
              <a:rPr b="false" i="false" strike="noStrike" sz="1200" u="none">
                <a:solidFill>
                  <a:srgbClr val="FFFFFF"/>
                </a:solidFill>
                <a:latin typeface="Calibri"/>
              </a:rPr>
              <a:t>Tratei com nexeum 40 mg e continuo com dor e queimacao no peito seguido de sufocamento</a:t>
            </a:r>
            <a:br/>
            <a:r>
              <a:rPr b="false" i="false" strike="noStrike" sz="1200" u="none">
                <a:solidFill>
                  <a:srgbClr val="FFFFFF"/>
                </a:solidFill>
                <a:latin typeface="Calibri"/>
              </a:rPr>
              <a:t>generic wellbutrin xl online</a:t>
            </a:r>
            <a:br/>
            <a:r>
              <a:rPr b="false" i="false" strike="noStrike" sz="1200" u="none">
                <a:solidFill>
                  <a:srgbClr val="FFFFFF"/>
                </a:solidFill>
                <a:latin typeface="Calibri"/>
              </a:rPr>
              <a:t>wellbutrin xl generic cost</a:t>
            </a:r>
            <a:br/>
            <a:r>
              <a:rPr b="false" i="false" strike="noStrike" sz="1200" u="none">
                <a:solidFill>
                  <a:srgbClr val="FFFFFF"/>
                </a:solidFill>
                <a:latin typeface="Calibri"/>
              </a:rPr>
              <a:t>Once I took the Ovidrel, they recommended having an IUI 36 hours later.</a:t>
            </a:r>
            <a:br/>
            <a:r>
              <a:rPr b="false" i="false" strike="noStrike" sz="1200" u="none">
                <a:solidFill>
                  <a:srgbClr val="FFFFFF"/>
                </a:solidFill>
                <a:latin typeface="Calibri"/>
              </a:rPr>
              <a:t>can i buy wellbutrin xl online</a:t>
            </a:r>
            <a:br/>
            <a:r>
              <a:rPr b="false" i="false" strike="noStrike" sz="1200" u="none">
                <a:solidFill>
                  <a:srgbClr val="FFFFFF"/>
                </a:solidFill>
                <a:latin typeface="Calibri"/>
              </a:rPr>
              <a:t>It sort of feels too complex and very broad for me</a:t>
            </a:r>
            <a:br/>
            <a:r>
              <a:rPr b="false" i="false" strike="noStrike" sz="1200" u="none">
                <a:solidFill>
                  <a:srgbClr val="FFFFFF"/>
                </a:solidFill>
                <a:latin typeface="Calibri"/>
              </a:rPr>
              <a:t>buy wellbutrin online cheap</a:t>
            </a:r>
            <a:br/>
            <a:r>
              <a:rPr b="false" i="false" strike="noStrike" sz="1200" u="none">
                <a:solidFill>
                  <a:srgbClr val="FFFFFF"/>
                </a:solidFill>
                <a:latin typeface="Calibri"/>
              </a:rPr>
              <a:t>It took two months to take effect, so give it some time</a:t>
            </a:r>
            <a:br/>
            <a:r>
              <a:rPr b="false" i="false" strike="noStrike" sz="1200" u="none">
                <a:solidFill>
                  <a:srgbClr val="FFFFFF"/>
                </a:solidFill>
                <a:latin typeface="Calibri"/>
              </a:rPr>
              <a:t>wellbutrin sr 100 mg generic</a:t>
            </a:r>
            <a:br/>
            <a:r>
              <a:rPr b="false" i="false" strike="noStrike" sz="1200" u="none">
                <a:solidFill>
                  <a:srgbClr val="FFFFFF"/>
                </a:solidFill>
                <a:latin typeface="Calibri"/>
              </a:rPr>
              <a:t>order wellbutrin sr</a:t>
            </a:r>
            <a:br/>
            <a:r>
              <a:rPr b="false" i="false" strike="noStrike" sz="1200" u="none">
                <a:solidFill>
                  <a:srgbClr val="FFFFFF"/>
                </a:solidFill>
                <a:latin typeface="Calibri"/>
              </a:rPr>
              <a:t>wellbutrin generic fda</a:t>
            </a:r>
            <a:br/>
            <a:r>
              <a:rPr b="false" i="false" strike="noStrike" sz="1200" u="none">
                <a:solidFill>
                  <a:srgbClr val="FFFFFF"/>
                </a:solidFill>
                <a:latin typeface="Calibri"/>
              </a:rPr>
              <a:t>low cost wellbutrin</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If you are not happy after 30 days</a:t>
            </a:r>
            <a:br/>
            <a:r>
              <a:rPr b="false" i="false" strike="noStrike" sz="1200" u="none">
                <a:solidFill>
                  <a:srgbClr val="FFFFFF"/>
                </a:solidFill>
                <a:latin typeface="Calibri"/>
              </a:rPr>
              <a:t>order generic wellbutrin</a:t>
            </a:r>
            <a:br/>
            <a:r>
              <a:rPr b="false" i="false" strike="noStrike" sz="1200" u="none">
                <a:solidFill>
                  <a:srgbClr val="FFFFFF"/>
                </a:solidFill>
                <a:latin typeface="Calibri"/>
              </a:rPr>
              <a:t>wellbutrin sr manufacturers</a:t>
            </a:r>
            <a:br/>
            <a:r>
              <a:rPr b="false" i="false" strike="noStrike" sz="1200" u="none">
                <a:solidFill>
                  <a:srgbClr val="FFFFFF"/>
                </a:solidFill>
                <a:latin typeface="Calibri"/>
              </a:rPr>
              <a:t>Die Diskussion ber eine mche Entwicklung resistenter Keime ist jedoch noch nicht abgeschlossen</a:t>
            </a:r>
            <a:br/>
            <a:r>
              <a:rPr b="false" i="false" strike="noStrike" sz="1200" u="none">
                <a:solidFill>
                  <a:srgbClr val="FFFFFF"/>
                </a:solidFill>
                <a:latin typeface="Calibri"/>
              </a:rPr>
              <a:t>highest wellbutrin mg</a:t>
            </a:r>
            <a:br/>
            <a:r>
              <a:rPr b="false" i="false" strike="noStrike" sz="1200" u="none">
                <a:solidFill>
                  <a:srgbClr val="FFFFFF"/>
                </a:solidFill>
                <a:latin typeface="Calibri"/>
              </a:rPr>
              <a:t>buying wellbutrin canada</a:t>
            </a:r>
            <a:br/>
            <a:r>
              <a:rPr b="false" i="false" strike="noStrike" sz="1200" u="none">
                <a:solidFill>
                  <a:srgbClr val="FFFFFF"/>
                </a:solidFill>
                <a:latin typeface="Calibri"/>
              </a:rPr>
              <a:t>how do i wean off of wellbutrin xl 150 mg</a:t>
            </a:r>
            <a:br/>
            <a:r>
              <a:rPr b="false" i="false" strike="noStrike" sz="1200" u="none">
                <a:solidFill>
                  <a:srgbClr val="FFFFFF"/>
                </a:solidFill>
                <a:latin typeface="Calibri"/>
              </a:rPr>
              <a:t>This medication is proven to alleviate symptoms associated with the above conditions by preventing the release of certain substances in the body which cause inflammation</a:t>
            </a:r>
            <a:br/>
            <a:r>
              <a:rPr b="false" i="false" strike="noStrike" sz="1200" u="none">
                <a:solidFill>
                  <a:srgbClr val="FFFFFF"/>
                </a:solidFill>
                <a:latin typeface="Calibri"/>
              </a:rPr>
              <a:t>wellbutrin sr 100mg tabs</a:t>
            </a:r>
            <a:br/>
            <a:r>
              <a:rPr b="false" i="false" strike="noStrike" sz="1200" u="none">
                <a:solidFill>
                  <a:srgbClr val="FFFFFF"/>
                </a:solidFill>
                <a:latin typeface="Calibri"/>
              </a:rPr>
              <a:t>I'm the founder and boss lady here at Kitchen Stewardship -- welcome aboard</a:t>
            </a:r>
            <a:br/>
            <a:r>
              <a:rPr b="false" i="false" strike="noStrike" sz="1200" u="none">
                <a:solidFill>
                  <a:srgbClr val="FFFFFF"/>
                </a:solidFill>
                <a:latin typeface="Calibri"/>
              </a:rPr>
              <a:t>wellbutrin sr 100 mg once a day</a:t>
            </a:r>
            <a:br/>
            <a:r>
              <a:rPr b="false" i="false" strike="noStrike" sz="1200" u="none">
                <a:solidFill>
                  <a:srgbClr val="FFFFFF"/>
                </a:solidFill>
                <a:latin typeface="Calibri"/>
              </a:rPr>
              <a:t>Thus, it is fairish to anticipate that well-controlled autoanti- info credit and sensitiveness would be share and share of a ruddy resistant grouping, preferably than an aberrance</a:t>
            </a:r>
            <a:br/>
            <a:r>
              <a:rPr b="false" i="false" strike="noStrike" sz="1200" u="none">
                <a:solidFill>
                  <a:srgbClr val="FFFFFF"/>
                </a:solidFill>
                <a:latin typeface="Calibri"/>
              </a:rPr>
              <a:t>400 mg wellbutrin sr</a:t>
            </a:r>
            <a:br/>
            <a:r>
              <a:rPr b="false" i="false" strike="noStrike" sz="1200" u="none">
                <a:solidFill>
                  <a:srgbClr val="FFFFFF"/>
                </a:solidFill>
                <a:latin typeface="Calibri"/>
              </a:rPr>
              <a:t>Buy Differin gel 0.3 in your local pharmacy such as CVS, Walmart, Rite-Aid and Walgreens</a:t>
            </a:r>
            <a:br/>
            <a:r>
              <a:rPr b="false" i="false" strike="noStrike" sz="1200" u="none">
                <a:solidFill>
                  <a:srgbClr val="FFFFFF"/>
                </a:solidFill>
                <a:latin typeface="Calibri"/>
              </a:rPr>
              <a:t>cost wellbutrin sr</a:t>
            </a:r>
            <a:br/>
            <a:r>
              <a:rPr b="false" i="false" strike="noStrike" sz="1200" u="none">
                <a:solidFill>
                  <a:srgbClr val="FFFFFF"/>
                </a:solidFill>
                <a:latin typeface="Calibri"/>
              </a:rPr>
              <a:t>I am not sure whether to blame the injection for my weight gain but looking at the other comments it seems like a reasonable explanation for it</a:t>
            </a:r>
            <a:br/>
            <a:r>
              <a:rPr b="false" i="false" strike="noStrike" sz="1200" u="none">
                <a:solidFill>
                  <a:srgbClr val="FFFFFF"/>
                </a:solidFill>
                <a:latin typeface="Calibri"/>
              </a:rPr>
              <a:t>wellbutrin 400 mg weight loss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online pharmacy wellbutrin sr</a:t>
            </a:r>
            <a:br/>
            <a:r>
              <a:rPr b="false" i="false" strike="noStrike" sz="1200" u="none">
                <a:solidFill>
                  <a:srgbClr val="FFFFFF"/>
                </a:solidFill>
                <a:latin typeface="Calibri"/>
              </a:rPr>
              <a:t>how do i get a prescription for wellbutrin</a:t>
            </a:r>
            <a:br/>
            <a:r>
              <a:rPr b="false" i="false" strike="noStrike" sz="1200" u="none">
                <a:solidFill>
                  <a:srgbClr val="FFFFFF"/>
                </a:solidFill>
                <a:latin typeface="Calibri"/>
              </a:rPr>
              <a:t>buy generic wellbutrin xl online</a:t>
            </a:r>
            <a:br/>
            <a:r>
              <a:rPr b="false" i="false" strike="noStrike" sz="1200" u="none">
                <a:solidFill>
                  <a:srgbClr val="FFFFFF"/>
                </a:solidFill>
                <a:latin typeface="Calibri"/>
              </a:rPr>
              <a:t>wellbutrin discount program</a:t>
            </a:r>
            <a:br/>
            <a:r>
              <a:rPr b="false" i="false" strike="noStrike" sz="1200" u="none">
                <a:solidFill>
                  <a:srgbClr val="FFFFFF"/>
                </a:solidFill>
                <a:latin typeface="Calibri"/>
              </a:rPr>
              <a:t>stopping wellbutrin xl 150 mg</a:t>
            </a:r>
            <a:br/>
            <a:r>
              <a:rPr b="false" i="false" strike="noStrike" sz="1200" u="none">
                <a:solidFill>
                  <a:srgbClr val="FFFFFF"/>
                </a:solidFill>
                <a:latin typeface="Calibri"/>
              </a:rPr>
              <a:t>cost of wellbutrin xl 300</a:t>
            </a:r>
            <a:br/>
            <a:r>
              <a:rPr b="false" i="false" strike="noStrike" sz="1200" u="none">
                <a:solidFill>
                  <a:srgbClr val="FFFFFF"/>
                </a:solidFill>
                <a:latin typeface="Calibri"/>
              </a:rPr>
              <a:t>generic wellbutrin xl 300</a:t>
            </a:r>
            <a:br/>
            <a:r>
              <a:rPr b="false" i="false" strike="noStrike" sz="1200" u="none">
                <a:solidFill>
                  <a:srgbClr val="FFFFFF"/>
                </a:solidFill>
                <a:latin typeface="Calibri"/>
              </a:rPr>
              <a:t>Blood samples were taken periodically over the next 96 hours</a:t>
            </a:r>
            <a:br/>
            <a:r>
              <a:rPr b="false" i="false" strike="noStrike" sz="1200" u="none">
                <a:solidFill>
                  <a:srgbClr val="FFFFFF"/>
                </a:solidFill>
                <a:latin typeface="Calibri"/>
              </a:rPr>
              <a:t>450 mg wellbutrin xl</a:t>
            </a:r>
            <a:br/>
            <a:r>
              <a:rPr b="false" i="false" strike="noStrike" sz="1200" u="none">
                <a:solidFill>
                  <a:srgbClr val="FFFFFF"/>
                </a:solidFill>
                <a:latin typeface="Calibri"/>
              </a:rPr>
              <a:t>wellbutrin sr 100mg price</a:t>
            </a:r>
            <a:br/>
            <a:r>
              <a:rPr b="false" i="false" strike="noStrike" sz="1200" u="none">
                <a:solidFill>
                  <a:srgbClr val="FFFFFF"/>
                </a:solidFill>
                <a:latin typeface="Calibri"/>
              </a:rPr>
              <a:t>taking 300 mg wellbutrin sr once</a:t>
            </a:r>
            <a:br/>
            <a:r>
              <a:rPr b="false" i="false" strike="noStrike" sz="1200" u="none">
                <a:solidFill>
                  <a:srgbClr val="FFFFFF"/>
                </a:solidFill>
                <a:latin typeface="Calibri"/>
              </a:rPr>
              <a:t>But taking so much Xanax is not good for you, either</a:t>
            </a:r>
            <a:br/>
            <a:r>
              <a:rPr b="false" i="false" strike="noStrike" sz="1200" u="none">
                <a:solidFill>
                  <a:srgbClr val="FFFFFF"/>
                </a:solidFill>
                <a:latin typeface="Calibri"/>
              </a:rPr>
              <a:t>cheap wellbutrin xl 300</a:t>
            </a:r>
            <a:br/>
            <a:r>
              <a:rPr b="false" i="false" strike="noStrike" sz="1200" u="none">
                <a:solidFill>
                  <a:srgbClr val="FFFFFF"/>
                </a:solidFill>
                <a:latin typeface="Calibri"/>
              </a:rPr>
              <a:t>As long as you listen to your body and take precautions, you should be fine.</a:t>
            </a:r>
            <a:br/>
            <a:r>
              <a:rPr b="false" i="false" strike="noStrike" sz="1200" u="none">
                <a:solidFill>
                  <a:srgbClr val="FFFFFF"/>
                </a:solidFill>
                <a:latin typeface="Calibri"/>
              </a:rPr>
              <a:t>buy bupropion uk</a:t>
            </a:r>
            <a:br/>
            <a:r>
              <a:rPr b="false" i="false" strike="noStrike" sz="1200" u="none">
                <a:solidFill>
                  <a:srgbClr val="FFFFFF"/>
                </a:solidFill>
                <a:latin typeface="Calibri"/>
              </a:rPr>
              <a:t>Usually 50-75 mg/day for the remainder of the cycle</a:t>
            </a:r>
            <a:br/>
            <a:r>
              <a:rPr b="false" i="false" strike="noStrike" sz="1200" u="none">
                <a:solidFill>
                  <a:srgbClr val="FFFFFF"/>
                </a:solidFill>
                <a:latin typeface="Calibri"/>
              </a:rPr>
              <a:t>purchase wellbutrin xl</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wellbutrin online</a:t>
            </a:r>
            <a:br/>
            <a:r>
              <a:rPr b="false" i="false" strike="noStrike" sz="1200" u="none">
                <a:solidFill>
                  <a:srgbClr val="FFFFFF"/>
                </a:solidFill>
                <a:latin typeface="Calibri"/>
              </a:rPr>
              <a:t>Approximately 25% of these patients will abort within 24 hours</a:t>
            </a:r>
            <a:br/>
            <a:r>
              <a:rPr b="false" i="false" strike="noStrike" sz="1200" u="none">
                <a:solidFill>
                  <a:srgbClr val="FFFFFF"/>
                </a:solidFill>
                <a:latin typeface="Calibri"/>
              </a:rPr>
              <a:t>order wellbutrin online us pharmacy</a:t>
            </a:r>
            <a:br/>
            <a:r>
              <a:rPr b="false" i="false" strike="noStrike" sz="1200" u="none">
                <a:solidFill>
                  <a:srgbClr val="FFFFFF"/>
                </a:solidFill>
                <a:latin typeface="Calibri"/>
              </a:rPr>
              <a:t>In Beaulieu EE, Siegel S (eds): The Antiprogestin Steroid RU 486 and Human Fertility Control</a:t>
            </a:r>
            <a:br/>
            <a:r>
              <a:rPr b="false" i="false" strike="noStrike" sz="1200" u="none">
                <a:solidFill>
                  <a:srgbClr val="FFFFFF"/>
                </a:solidFill>
                <a:latin typeface="Calibri"/>
              </a:rPr>
              <a:t>wellbutrin sr muscle twitching</a:t>
            </a:r>
            <a:br/>
            <a:r>
              <a:rPr b="false" i="false" strike="noStrike" sz="1200" u="none">
                <a:solidFill>
                  <a:srgbClr val="FFFFFF"/>
                </a:solidFill>
                <a:latin typeface="Calibri"/>
              </a:rPr>
              <a:t>price wellbutrin xl 150mg</a:t>
            </a:r>
            <a:br/>
            <a:r>
              <a:rPr b="false" i="false" strike="noStrike" sz="1200" u="none">
                <a:solidFill>
                  <a:srgbClr val="FFFFFF"/>
                </a:solidFill>
                <a:latin typeface="Calibri"/>
              </a:rPr>
              <a:t>I lapse back into severe depression whenever I stop meds</a:t>
            </a:r>
            <a:br/>
            <a:r>
              <a:rPr b="false" i="false" strike="noStrike" sz="1200" u="none">
                <a:solidFill>
                  <a:srgbClr val="FFFFFF"/>
                </a:solidFill>
                <a:latin typeface="Calibri"/>
              </a:rPr>
              <a:t>buy online wellbutrin sr 150</a:t>
            </a:r>
            <a:br/>
            <a:r>
              <a:rPr b="false" i="false" strike="noStrike" sz="1200" u="none">
                <a:solidFill>
                  <a:srgbClr val="FFFFFF"/>
                </a:solidFill>
                <a:latin typeface="Calibri"/>
              </a:rPr>
              <a:t>wellbutrin sr rx list</a:t>
            </a:r>
            <a:br/>
            <a:r>
              <a:rPr b="false" i="false" strike="noStrike" sz="1200" u="none">
                <a:solidFill>
                  <a:srgbClr val="FFFFFF"/>
                </a:solidFill>
                <a:latin typeface="Calibri"/>
              </a:rPr>
              <a:t>buy generic wellbutrin online</a:t>
            </a:r>
            <a:br/>
            <a:r>
              <a:rPr b="false" i="false" strike="noStrike" sz="1200" u="none">
                <a:solidFill>
                  <a:srgbClr val="FFFFFF"/>
                </a:solidFill>
                <a:latin typeface="Calibri"/>
              </a:rPr>
              <a:t>HSBC notes that three-month rolling correlations between emerging market currencies and the S&amp;P 500 have about doubled in recent months</a:t>
            </a:r>
            <a:br/>
            <a:r>
              <a:rPr b="false" i="false" strike="noStrike" sz="1200" u="none">
                <a:solidFill>
                  <a:srgbClr val="FFFFFF"/>
                </a:solidFill>
                <a:latin typeface="Calibri"/>
              </a:rPr>
              <a:t>mg wellbutrin quit smoking</a:t>
            </a:r>
            <a:br/>
            <a:r>
              <a:rPr b="false" i="false" strike="noStrike" sz="1200" u="none">
                <a:solidFill>
                  <a:srgbClr val="FFFFFF"/>
                </a:solidFill>
                <a:latin typeface="Calibri"/>
              </a:rPr>
              <a:t>generic wellbutrin 2012</a:t>
            </a:r>
            <a:br/>
            <a:r>
              <a:rPr b="false" i="false" strike="noStrike" sz="1200" u="none">
                <a:solidFill>
                  <a:srgbClr val="FFFFFF"/>
                </a:solidFill>
                <a:latin typeface="Calibri"/>
              </a:rPr>
              <a:t>wellbutrin generic form</a:t>
            </a:r>
            <a:br/>
            <a:r>
              <a:rPr b="false" i="false" strike="noStrike" sz="1200" u="none">
                <a:solidFill>
                  <a:srgbClr val="FFFFFF"/>
                </a:solidFill>
                <a:latin typeface="Calibri"/>
              </a:rPr>
              <a:t>cost of wellbutrin sr</a:t>
            </a:r>
            <a:br/>
            <a:r>
              <a:rPr b="false" i="false" strike="noStrike" sz="1200" u="none">
                <a:solidFill>
                  <a:srgbClr val="FFFFFF"/>
                </a:solidFill>
                <a:latin typeface="Calibri"/>
              </a:rPr>
              <a:t>wellbutrin xl discount card</a:t>
            </a:r>
            <a:br/>
            <a:r>
              <a:rPr b="false" i="false" strike="noStrike" sz="1200" u="none">
                <a:solidFill>
                  <a:srgbClr val="FFFFFF"/>
                </a:solidFill>
                <a:latin typeface="Calibri"/>
              </a:rPr>
              <a:t>order wellbutrin canada</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600 mg wellbutrin</a:t>
            </a:r>
            <a:br/>
            <a:r>
              <a:rPr b="false" i="false" strike="noStrike" sz="1200" u="none">
                <a:solidFill>
                  <a:srgbClr val="FFFFFF"/>
                </a:solidFill>
                <a:latin typeface="Calibri"/>
              </a:rPr>
              <a:t>no prescription wellbutrin sr</a:t>
            </a:r>
            <a:br/>
            <a:r>
              <a:rPr b="false" i="false" strike="noStrike" sz="1200" u="none">
                <a:solidFill>
                  <a:srgbClr val="FFFFFF"/>
                </a:solidFill>
                <a:latin typeface="Calibri"/>
              </a:rPr>
              <a:t>You must not use the information in Online Programs to try to treat yourself or others in the place of consulting a qualified, licensed health care professional</a:t>
            </a:r>
            <a:br/>
            <a:r>
              <a:rPr b="false" i="false" strike="noStrike" sz="1200" u="none">
                <a:solidFill>
                  <a:srgbClr val="FFFFFF"/>
                </a:solidFill>
                <a:latin typeface="Calibri"/>
              </a:rPr>
              <a:t>wellbutrin sr 150mg drug</a:t>
            </a:r>
            <a:br/>
            <a:r>
              <a:rPr b="false" i="false" strike="noStrike" sz="1200" u="none">
                <a:solidFill>
                  <a:srgbClr val="FFFFFF"/>
                </a:solidFill>
                <a:latin typeface="Calibri"/>
              </a:rPr>
              <a:t>buy bupropion cheap</a:t>
            </a:r>
            <a:br/>
            <a:r>
              <a:rPr b="false" i="false" strike="noStrike" sz="1200" u="none">
                <a:solidFill>
                  <a:srgbClr val="FFFFFF"/>
                </a:solidFill>
                <a:latin typeface="Calibri"/>
              </a:rPr>
              <a:t>wellbutrin price comparison</a:t>
            </a:r>
            <a:br/>
            <a:r>
              <a:rPr b="false" i="false" strike="noStrike" sz="1200" u="none">
                <a:solidFill>
                  <a:srgbClr val="FFFFFF"/>
                </a:solidFill>
                <a:latin typeface="Calibri"/>
              </a:rPr>
              <a:t>wellbutrin generics cost</a:t>
            </a:r>
            <a:br/>
            <a:r>
              <a:rPr b="false" i="false" strike="noStrike" sz="1200" u="none">
                <a:solidFill>
                  <a:srgbClr val="FFFFFF"/>
                </a:solidFill>
                <a:latin typeface="Calibri"/>
              </a:rPr>
              <a:t>does wellbutrin sr come in 75 mg</a:t>
            </a:r>
            <a:br/>
            <a:r>
              <a:rPr b="false" i="false" strike="noStrike" sz="1200" u="none">
                <a:solidFill>
                  <a:srgbClr val="FFFFFF"/>
                </a:solidFill>
                <a:latin typeface="Calibri"/>
              </a:rPr>
              <a:t>wellbutrin hcl xl 150 mg for weight loss</a:t>
            </a:r>
            <a:br/>
            <a:r>
              <a:rPr b="false" i="false" strike="noStrike" sz="1200" u="none">
                <a:solidFill>
                  <a:srgbClr val="FFFFFF"/>
                </a:solidFill>
                <a:latin typeface="Calibri"/>
              </a:rPr>
              <a:t>wellbutrin sr 150mg smoking</a:t>
            </a:r>
            <a:br/>
            <a:r>
              <a:rPr b="false" i="false" strike="noStrike" sz="1200" u="none">
                <a:solidFill>
                  <a:srgbClr val="FFFFFF"/>
                </a:solidFill>
                <a:latin typeface="Calibri"/>
              </a:rPr>
              <a:t>wellbutrin price list</a:t>
            </a:r>
            <a:br/>
            <a:r>
              <a:rPr b="false" i="false" strike="noStrike" sz="1200" u="none">
                <a:solidFill>
                  <a:srgbClr val="FFFFFF"/>
                </a:solidFill>
                <a:latin typeface="Calibri"/>
              </a:rPr>
              <a:t>generic wellbutrin xl watson</a:t>
            </a:r>
            <a:br/>
            <a:r>
              <a:rPr b="false" i="false" strike="noStrike" sz="1200" u="none">
                <a:solidFill>
                  <a:srgbClr val="FFFFFF"/>
                </a:solidFill>
                <a:latin typeface="Calibri"/>
              </a:rPr>
              <a:t>buy wellbutrin xl australia</a:t>
            </a:r>
            <a:br/>
            <a:r>
              <a:rPr b="false" i="false" strike="noStrike" sz="1200" u="none">
                <a:solidFill>
                  <a:srgbClr val="FFFFFF"/>
                </a:solidFill>
                <a:latin typeface="Calibri"/>
              </a:rPr>
              <a:t>Periactin helps in these illnesses by stopping the unwanted effects of histamine and serotonin.</a:t>
            </a:r>
            <a:br/>
            <a:r>
              <a:rPr b="false" i="false" strike="noStrike" sz="1200" u="none">
                <a:solidFill>
                  <a:srgbClr val="FFFFFF"/>
                </a:solidFill>
                <a:latin typeface="Calibri"/>
              </a:rPr>
              <a:t>wellbutrin sr rxlist</a:t>
            </a:r>
            <a:br/>
            <a:r>
              <a:rPr b="false" i="false" strike="noStrike" sz="1200" u="none">
                <a:solidFill>
                  <a:srgbClr val="FFFFFF"/>
                </a:solidFill>
                <a:latin typeface="Calibri"/>
              </a:rPr>
              <a:t>Dutasteride is very similar to Finasteride, but was never intended to treat male pattern hair loss</a:t>
            </a:r>
            <a:br/>
            <a:r>
              <a:rPr b="false" i="false" strike="noStrike" sz="1200" u="none">
                <a:solidFill>
                  <a:srgbClr val="FFFFFF"/>
                </a:solidFill>
                <a:latin typeface="Calibri"/>
              </a:rPr>
              <a:t>450 mg wellbutrin xl too much</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wellbutrin discount prescription card</a:t>
            </a:r>
            <a:br/>
            <a:r>
              <a:rPr b="false" i="false" strike="noStrike" sz="1200" u="none">
                <a:solidFill>
                  <a:srgbClr val="FFFFFF"/>
                </a:solidFill>
                <a:latin typeface="Calibri"/>
              </a:rPr>
              <a:t>is 150 mg of wellbutrin enough</a:t>
            </a:r>
            <a:br/>
            <a:r>
              <a:rPr b="false" i="false" strike="noStrike" sz="1200" u="none">
                <a:solidFill>
                  <a:srgbClr val="FFFFFF"/>
                </a:solidFill>
                <a:latin typeface="Calibri"/>
              </a:rPr>
              <a:t>The United Arab Emirates (UAE) has a very strict, zero-tolerance anti-drugs policy and conducts thorough searches at its airports using highly sensitive equipment</a:t>
            </a:r>
            <a:br/>
            <a:r>
              <a:rPr b="false" i="false" strike="noStrike" sz="1200" u="none">
                <a:solidFill>
                  <a:srgbClr val="FFFFFF"/>
                </a:solidFill>
                <a:latin typeface="Calibri"/>
              </a:rPr>
              <a:t>generic wellbutrin actavis problems</a:t>
            </a:r>
            <a:br/>
            <a:r>
              <a:rPr b="false" i="false" strike="noStrike" sz="1200" u="none">
                <a:solidFill>
                  <a:srgbClr val="FFFFFF"/>
                </a:solidFill>
                <a:latin typeface="Calibri"/>
              </a:rPr>
              <a:t>generic form of wellbutrin xl 300</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2015-12-20T01:17:11+04:00</dcterms:created>
  <dcterms:modified xsi:type="dcterms:W3CDTF">2015-12-20T01:17:11+04:00</dcterms:modified>
  <dc:title>Order Wellbutrin Online Canada - Best Price Wellbutrin Xl 300</dc:title>
  <dc:description>Rx wellbutrin, wellbutrin sr 150mg tablets, wellbutrin sr 150 price, is it safe to take 600 mg of wellbutrin, wellbutrin sr 150 mg once a day, wellbutrin sr rx list, wellbutrin xl discount card</dc:description>
  <dc:subject>Order Wellbutrin Online Canada - Best Price Wellbutrin Xl 300</dc:subject>
  <cp:keywords>how much does wellbutrin xl cost, bupropion mail order, wellbutrin online consultation, bupropion sr online pharmacy, order wellbutrin sr, highest wellbutrin mg, cost of wellbutrin xl 300, wellbutrin sr 100mg price, price wellbutrin xl 150mg, no prescription wellbutrin sr</cp:keywords>
  <cp:category/>
</cp:coreProperties>
</file>