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Wellbutrin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low cost wellbutrin sr</a:t>
            </a:r>
            <a:br/>
            <a:r>
              <a:rPr b="false" i="false" strike="noStrike" sz="1200" u="none">
                <a:solidFill>
                  <a:srgbClr val="FFFFFF"/>
                </a:solidFill>
                <a:latin typeface="Calibri"/>
              </a:rPr>
              <a:t>how much does wellbutrin sr cost</a:t>
            </a:r>
            <a:br/>
            <a:r>
              <a:rPr b="false" i="false" strike="noStrike" sz="1200" u="none">
                <a:solidFill>
                  <a:srgbClr val="FFFFFF"/>
                </a:solidFill>
                <a:latin typeface="Calibri"/>
              </a:rPr>
              <a:t>wellbutrin sr manufacturer coupons</a:t>
            </a:r>
            <a:br/>
            <a:r>
              <a:rPr b="false" i="false" strike="noStrike" sz="1200" u="none">
                <a:solidFill>
                  <a:srgbClr val="FFFFFF"/>
                </a:solidFill>
                <a:latin typeface="Calibri"/>
              </a:rPr>
              <a:t>wellbutrin sr 150 mg twice day</a:t>
            </a:r>
            <a:br/>
            <a:r>
              <a:rPr b="false" i="false" strike="noStrike" sz="1200" u="none">
                <a:solidFill>
                  <a:srgbClr val="FFFFFF"/>
                </a:solidFill>
                <a:latin typeface="Calibri"/>
              </a:rPr>
              <a:t>Sie sollten Avana / Avanafil nicht einnehmen, wenn Sie allergisch gegen einen der Inhaltsstoffe sind</a:t>
            </a:r>
            <a:br/>
            <a:r>
              <a:rPr b="false" i="false" strike="noStrike" sz="1200" u="none">
                <a:solidFill>
                  <a:srgbClr val="FFFFFF"/>
                </a:solidFill>
                <a:latin typeface="Calibri"/>
              </a:rPr>
              <a:t>wellbutrin discount card</a:t>
            </a:r>
            <a:br/>
            <a:r>
              <a:rPr b="false" i="false" strike="noStrike" sz="1200" u="none">
                <a:solidFill>
                  <a:srgbClr val="FFFFFF"/>
                </a:solidFill>
                <a:latin typeface="Calibri"/>
              </a:rPr>
              <a:t>wellbutrin sr generic prices</a:t>
            </a:r>
            <a:br/>
            <a:r>
              <a:rPr b="false" i="false" strike="noStrike" sz="1200" u="none">
                <a:solidFill>
                  <a:srgbClr val="FFFFFF"/>
                </a:solidFill>
                <a:latin typeface="Calibri"/>
              </a:rPr>
              <a:t>Or maybe for eD due to more about online pharmacy with a particular personal effects</a:t>
            </a:r>
            <a:br/>
            <a:r>
              <a:rPr b="false" i="false" strike="noStrike" sz="1200" u="none">
                <a:solidFill>
                  <a:srgbClr val="FFFFFF"/>
                </a:solidFill>
                <a:latin typeface="Calibri"/>
              </a:rPr>
              <a:t>can i take 450 mg of wellbutrin sr</a:t>
            </a:r>
            <a:br/>
            <a:r>
              <a:rPr b="false" i="false" strike="noStrike" sz="1200" u="none">
                <a:solidFill>
                  <a:srgbClr val="FFFFFF"/>
                </a:solidFill>
                <a:latin typeface="Calibri"/>
              </a:rPr>
              <a:t>bupropion sr generic price</a:t>
            </a:r>
            <a:br/>
            <a:r>
              <a:rPr b="false" i="false" strike="noStrike" sz="1200" u="none">
                <a:solidFill>
                  <a:srgbClr val="FFFFFF"/>
                </a:solidFill>
                <a:latin typeface="Calibri"/>
              </a:rPr>
              <a:t>wellbutrin sr discontiuation</a:t>
            </a:r>
            <a:br/>
            <a:r>
              <a:rPr b="false" i="false" strike="noStrike" sz="1200" u="none">
                <a:solidFill>
                  <a:srgbClr val="FFFFFF"/>
                </a:solidFill>
                <a:latin typeface="Calibri"/>
              </a:rPr>
              <a:t>wellbutrin sr 200 mg generic</a:t>
            </a:r>
            <a:br/>
            <a:r>
              <a:rPr b="false" i="false" strike="noStrike" sz="1200" u="none">
                <a:solidFill>
                  <a:srgbClr val="FFFFFF"/>
                </a:solidFill>
                <a:latin typeface="Calibri"/>
              </a:rPr>
              <a:t>does wellbutrin xl come in 100mg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wellbutrin sr 200mg</a:t>
            </a:r>
            <a:br/>
            <a:r>
              <a:rPr b="false" i="false" strike="noStrike" sz="1200" u="none">
                <a:solidFill>
                  <a:srgbClr val="FFFFFF"/>
                </a:solidFill>
                <a:latin typeface="Calibri"/>
              </a:rPr>
              <a:t>buy wellbutrin xl</a:t>
            </a:r>
            <a:br/>
            <a:r>
              <a:rPr b="false" i="false" strike="noStrike" sz="1200" u="none">
                <a:solidFill>
                  <a:srgbClr val="FFFFFF"/>
                </a:solidFill>
                <a:latin typeface="Calibri"/>
              </a:rPr>
              <a:t>wellbutrin sr 300 mg weight loss</a:t>
            </a:r>
            <a:br/>
            <a:r>
              <a:rPr b="false" i="false" strike="noStrike" sz="1200" u="none">
                <a:solidFill>
                  <a:srgbClr val="FFFFFF"/>
                </a:solidFill>
                <a:latin typeface="Calibri"/>
              </a:rPr>
              <a:t>Any activity that causes the head to be held in one position for a long time without moving can cause a headache</a:t>
            </a:r>
            <a:br/>
            <a:r>
              <a:rPr b="false" i="false" strike="noStrike" sz="1200" u="none">
                <a:solidFill>
                  <a:srgbClr val="FFFFFF"/>
                </a:solidFill>
                <a:latin typeface="Calibri"/>
              </a:rPr>
              <a:t>wellbutrin purchase online</a:t>
            </a:r>
            <a:br/>
            <a:r>
              <a:rPr b="false" i="false" strike="noStrike" sz="1200" u="none">
                <a:solidFill>
                  <a:srgbClr val="FFFFFF"/>
                </a:solidFill>
                <a:latin typeface="Calibri"/>
              </a:rPr>
              <a:t>You list looks great Our big preventatives are similar, and our favorite is elderberry syup</a:t>
            </a:r>
            <a:br/>
            <a:r>
              <a:rPr b="false" i="false" strike="noStrike" sz="1200" u="none">
                <a:solidFill>
                  <a:srgbClr val="FFFFFF"/>
                </a:solidFill>
                <a:latin typeface="Calibri"/>
              </a:rPr>
              <a:t>taking generic wellbutrin off the market</a:t>
            </a:r>
            <a:br/>
            <a:r>
              <a:rPr b="false" i="false" strike="noStrike" sz="1200" u="none">
                <a:solidFill>
                  <a:srgbClr val="FFFFFF"/>
                </a:solidFill>
                <a:latin typeface="Calibri"/>
              </a:rPr>
              <a:t>wellbutrin sr 150 mg twice a day</a:t>
            </a:r>
            <a:br/>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upping to 450 mg wellbutrin xl</a:t>
            </a:r>
            <a:br/>
            <a:r>
              <a:rPr b="false" i="false" strike="noStrike" sz="1200" u="none">
                <a:solidFill>
                  <a:srgbClr val="FFFFFF"/>
                </a:solidFill>
                <a:latin typeface="Calibri"/>
              </a:rPr>
              <a:t>wellbutrin sr discounts</a:t>
            </a:r>
            <a:br/>
            <a:r>
              <a:rPr b="false" i="false" strike="noStrike" sz="1200" u="none">
                <a:solidFill>
                  <a:srgbClr val="FFFFFF"/>
                </a:solidFill>
                <a:latin typeface="Calibri"/>
              </a:rPr>
              <a:t>2 150 mg wellbutrin xl</a:t>
            </a:r>
            <a:br/>
            <a:r>
              <a:rPr b="false" i="false" strike="noStrike" sz="1200" u="none">
                <a:solidFill>
                  <a:srgbClr val="FFFFFF"/>
                </a:solidFill>
                <a:latin typeface="Calibri"/>
              </a:rPr>
              <a:t>If serious liver injury with clinical symptoms and/or hyperbilirubinemia or jaundice occurs during treatment with CRESTOR, promptly interrupt therapy</a:t>
            </a:r>
            <a:br/>
            <a:r>
              <a:rPr b="false" i="false" strike="noStrike" sz="1200" u="none">
                <a:solidFill>
                  <a:srgbClr val="FFFFFF"/>
                </a:solidFill>
                <a:latin typeface="Calibri"/>
              </a:rPr>
              <a:t>where to buy wellbutrin xl</a:t>
            </a:r>
            <a:br/>
            <a:r>
              <a:rPr b="false" i="false" strike="noStrike" sz="1200" u="none">
                <a:solidFill>
                  <a:srgbClr val="FFFFFF"/>
                </a:solidFill>
                <a:latin typeface="Calibri"/>
              </a:rPr>
              <a:t>wellbutrin xl rxlist</a:t>
            </a:r>
            <a:br/>
            <a:r>
              <a:rPr b="false" i="false" strike="noStrike" sz="1200" u="none">
                <a:solidFill>
                  <a:srgbClr val="FFFFFF"/>
                </a:solidFill>
                <a:latin typeface="Calibri"/>
              </a:rPr>
              <a:t>But my forehead is completely clear now (it was horrendous) and the red marks are starting to fade on my cheeks</a:t>
            </a:r>
            <a:br/>
            <a:r>
              <a:rPr b="false" i="false" strike="noStrike" sz="1200" u="none">
                <a:solidFill>
                  <a:srgbClr val="FFFFFF"/>
                </a:solidFill>
                <a:latin typeface="Calibri"/>
              </a:rPr>
              <a:t>generic bupropion xl pictures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Pst Raspberry K5tones, green leafy vegetables, fruVts, �r w3s5 AaUe a Diet pl0n iU the maVn cause of your lif5 Vn some cas5s</a:t>
            </a:r>
            <a:br/>
            <a:r>
              <a:rPr b="false" i="false" strike="noStrike" sz="1200" u="none">
                <a:solidFill>
                  <a:srgbClr val="FFFFFF"/>
                </a:solidFill>
                <a:latin typeface="Calibri"/>
              </a:rPr>
              <a:t>wellbutrin buy uk</a:t>
            </a:r>
            <a:br/>
            <a:r>
              <a:rPr b="false" i="false" strike="noStrike" sz="1200" u="none">
                <a:solidFill>
                  <a:srgbClr val="FFFFFF"/>
                </a:solidFill>
                <a:latin typeface="Calibri"/>
              </a:rPr>
              <a:t>Prolonged use of laxatives is undesirable amd may lead to dependence</a:t>
            </a:r>
            <a:br/>
            <a:r>
              <a:rPr b="false" i="false" strike="noStrike" sz="1200" u="none">
                <a:solidFill>
                  <a:srgbClr val="FFFFFF"/>
                </a:solidFill>
                <a:latin typeface="Calibri"/>
              </a:rPr>
              <a:t>mg wellbutrin xl</a:t>
            </a:r>
            <a:br/>
            <a:r>
              <a:rPr b="false" i="false" strike="noStrike" sz="1200" u="none">
                <a:solidFill>
                  <a:srgbClr val="FFFFFF"/>
                </a:solidFill>
                <a:latin typeface="Calibri"/>
              </a:rPr>
              <a:t>Preparaty hamujce perystaltykelit s przeciwwskazane</a:t>
            </a:r>
            <a:br/>
            <a:r>
              <a:rPr b="false" i="false" strike="noStrike" sz="1200" u="none">
                <a:solidFill>
                  <a:srgbClr val="FFFFFF"/>
                </a:solidFill>
                <a:latin typeface="Calibri"/>
              </a:rPr>
              <a:t>wellbutrin sr discontinuation schedule</a:t>
            </a:r>
            <a:br/>
            <a:r>
              <a:rPr b="false" i="false" strike="noStrike" sz="1200" u="none">
                <a:solidFill>
                  <a:srgbClr val="FFFFFF"/>
                </a:solidFill>
                <a:latin typeface="Calibri"/>
              </a:rPr>
              <a:t>online wellbutrin sr</a:t>
            </a:r>
            <a:br/>
            <a:r>
              <a:rPr b="false" i="false" strike="noStrike" sz="1200" u="none">
                <a:solidFill>
                  <a:srgbClr val="FFFFFF"/>
                </a:solidFill>
                <a:latin typeface="Calibri"/>
              </a:rPr>
              <a:t>But even a few outbreaks can be psychologically distressing to some people.</a:t>
            </a:r>
            <a:br/>
            <a:r>
              <a:rPr b="false" i="false" strike="noStrike" sz="1200" u="none">
                <a:solidFill>
                  <a:srgbClr val="FFFFFF"/>
                </a:solidFill>
                <a:latin typeface="Calibri"/>
              </a:rPr>
              <a:t>how much does wellbutrin cost in mexico</a:t>
            </a:r>
            <a:br/>
            <a:r>
              <a:rPr b="false" i="false" strike="noStrike" sz="1200" u="none">
                <a:solidFill>
                  <a:srgbClr val="FFFFFF"/>
                </a:solidFill>
                <a:latin typeface="Calibri"/>
              </a:rPr>
              <a:t>wellbutrin sr 200 mg per day</a:t>
            </a:r>
            <a:br/>
            <a:r>
              <a:rPr b="false" i="false" strike="noStrike" sz="1200" u="none">
                <a:solidFill>
                  <a:srgbClr val="FFFFFF"/>
                </a:solidFill>
                <a:latin typeface="Calibri"/>
              </a:rPr>
              <a:t>where to buy wellbutrin sr</a:t>
            </a:r>
            <a:br/>
            <a:r>
              <a:rPr b="false" i="false" strike="noStrike" sz="1200" u="none">
                <a:solidFill>
                  <a:srgbClr val="FFFFFF"/>
                </a:solidFill>
                <a:latin typeface="Calibri"/>
              </a:rPr>
              <a:t>street price wellbutrin</a:t>
            </a:r>
            <a:br/>
            <a:r>
              <a:rPr b="false" i="false" strike="noStrike" sz="1200" u="none">
                <a:solidFill>
                  <a:srgbClr val="FFFFFF"/>
                </a:solidFill>
                <a:latin typeface="Calibri"/>
              </a:rPr>
              <a:t>wellbutrin online no prescription</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buying wellbutrin online no prescription</a:t>
            </a:r>
            <a:br/>
            <a:r>
              <a:rPr b="false" i="false" strike="noStrike" sz="1200" u="none">
                <a:solidFill>
                  <a:srgbClr val="FFFFFF"/>
                </a:solidFill>
                <a:latin typeface="Calibri"/>
              </a:rPr>
              <a:t>In both Europe and the US, Exforge has been approved for patients whose blood pressure is not adequately controlled by through angiotensin receptor blockers or calcium channel blockers</a:t>
            </a:r>
            <a:br/>
            <a:r>
              <a:rPr b="false" i="false" strike="noStrike" sz="1200" u="none">
                <a:solidFill>
                  <a:srgbClr val="FFFFFF"/>
                </a:solidFill>
                <a:latin typeface="Calibri"/>
              </a:rPr>
              <a:t>wellbutrin xl 150 mg bupropion hcl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Vous pouvez vous-mme pr&amp;eacute;venir la perte de potassium en prenant Medrol avec un verre de jus d&amp;rsquo;orange (cf</a:t>
            </a:r>
            <a:br/>
            <a:r>
              <a:rPr b="false" i="false" strike="noStrike" sz="1200" u="none">
                <a:solidFill>
                  <a:srgbClr val="FFFFFF"/>
                </a:solidFill>
                <a:latin typeface="Calibri"/>
              </a:rPr>
              <a:t>price wellbutrin xl 300 mg</a:t>
            </a:r>
            <a:br/>
            <a:r>
              <a:rPr b="false" i="false" strike="noStrike" sz="1200" u="none">
                <a:solidFill>
                  <a:srgbClr val="FFFFFF"/>
                </a:solidFill>
                <a:latin typeface="Calibri"/>
              </a:rPr>
              <a:t>You can buy acyclovir in your local pharmacy with a prescription from your doctor</a:t>
            </a:r>
            <a:br/>
            <a:r>
              <a:rPr b="false" i="false" strike="noStrike" sz="1200" u="none">
                <a:solidFill>
                  <a:srgbClr val="FFFFFF"/>
                </a:solidFill>
                <a:latin typeface="Calibri"/>
              </a:rPr>
              <a:t>fda pulls generic wellbutrin</a:t>
            </a:r>
            <a:br/>
            <a:r>
              <a:rPr b="false" i="false" strike="noStrike" sz="1200" u="none">
                <a:solidFill>
                  <a:srgbClr val="FFFFFF"/>
                </a:solidFill>
                <a:latin typeface="Calibri"/>
              </a:rPr>
              <a:t>cheap wellbutrin no prescription</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wellbutrin generic problems 2009</a:t>
            </a:r>
            <a:br/>
            <a:r>
              <a:rPr b="false" i="false" strike="noStrike" sz="1200" u="none">
                <a:solidFill>
                  <a:srgbClr val="FFFFFF"/>
                </a:solidFill>
                <a:latin typeface="Calibri"/>
              </a:rPr>
              <a:t>wellbutrin online overnight</a:t>
            </a:r>
            <a:br/>
            <a:r>
              <a:rPr b="false" i="false" strike="noStrike" sz="1200" u="none">
                <a:solidFill>
                  <a:srgbClr val="FFFFFF"/>
                </a:solidFill>
                <a:latin typeface="Calibri"/>
              </a:rPr>
              <a:t>generic wellbutrin xl 150</a:t>
            </a:r>
            <a:br/>
            <a:r>
              <a:rPr b="false" i="false" strike="noStrike" sz="1200" u="none">
                <a:solidFill>
                  <a:srgbClr val="FFFFFF"/>
                </a:solidFill>
                <a:latin typeface="Calibri"/>
              </a:rPr>
              <a:t>order wellbutrin sr rx</a:t>
            </a:r>
            <a:br/>
            <a:r>
              <a:rPr b="false" i="false" strike="noStrike" sz="1200" u="none">
                <a:solidFill>
                  <a:srgbClr val="FFFFFF"/>
                </a:solidFill>
                <a:latin typeface="Calibri"/>
              </a:rPr>
              <a:t>If you have any concerns, be sure to talk to your doctor.</a:t>
            </a:r>
            <a:br/>
            <a:r>
              <a:rPr b="false" i="false" strike="noStrike" sz="1200" u="none">
                <a:solidFill>
                  <a:srgbClr val="FFFFFF"/>
                </a:solidFill>
                <a:latin typeface="Calibri"/>
              </a:rPr>
              <a:t>wellbutrin generic news</a:t>
            </a:r>
            <a:br/>
            <a:r>
              <a:rPr b="false" i="false" strike="noStrike" sz="1200" u="none">
                <a:solidFill>
                  <a:srgbClr val="FFFFFF"/>
                </a:solidFill>
                <a:latin typeface="Calibri"/>
              </a:rPr>
              <a:t>It contains special white blood cells that destroy bacteria and help the body fight infections when you are sick</a:t>
            </a:r>
            <a:br/>
            <a:r>
              <a:rPr b="false" i="false" strike="noStrike" sz="1200" u="none">
                <a:solidFill>
                  <a:srgbClr val="FFFFFF"/>
                </a:solidFill>
                <a:latin typeface="Calibri"/>
              </a:rPr>
              <a:t>can you buy wellbutrin online</a:t>
            </a:r>
            <a:br/>
            <a:r>
              <a:rPr b="false" i="false" strike="noStrike" sz="1200" u="none">
                <a:solidFill>
                  <a:srgbClr val="FFFFFF"/>
                </a:solidFill>
                <a:latin typeface="Calibri"/>
              </a:rPr>
              <a:t>generic bupropion xl recall</a:t>
            </a:r>
            <a:br/>
            <a:r>
              <a:rPr b="false" i="false" strike="noStrike" sz="1200" u="none">
                <a:solidFill>
                  <a:srgbClr val="FFFFFF"/>
                </a:solidFill>
                <a:latin typeface="Calibri"/>
              </a:rPr>
              <a:t>is 600 mg of wellbutrin safe</a:t>
            </a:r>
            <a:br/>
            <a:r>
              <a:rPr b="false" i="false" strike="noStrike" sz="1200" u="none">
                <a:solidFill>
                  <a:srgbClr val="FFFFFF"/>
                </a:solidFill>
                <a:latin typeface="Calibri"/>
              </a:rPr>
              <a:t>wellbutrin price south africa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wellbutrin from canada</a:t>
            </a:r>
            <a:br/>
            <a:r>
              <a:rPr b="false" i="false" strike="noStrike" sz="1200" u="none">
                <a:solidFill>
                  <a:srgbClr val="FFFFFF"/>
                </a:solidFill>
                <a:latin typeface="Calibri"/>
              </a:rPr>
              <a:t>What you fear becomes your god, and this photo preys on fear&amp;rdquo;if you have no fear, you&amp;rsquo;ll not be affected, this is nothing new to me</a:t>
            </a:r>
            <a:br/>
            <a:r>
              <a:rPr b="false" i="false" strike="noStrike" sz="1200" u="none">
                <a:solidFill>
                  <a:srgbClr val="FFFFFF"/>
                </a:solidFill>
                <a:latin typeface="Calibri"/>
              </a:rPr>
              <a:t>wellbutrin cost</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buy wellbutrin xl online no prescription</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generic wellbutrin buy</a:t>
            </a:r>
            <a:br/>
            <a:r>
              <a:rPr b="false" i="false" strike="noStrike" sz="1200" u="none">
                <a:solidFill>
                  <a:srgbClr val="FFFFFF"/>
                </a:solidFill>
                <a:latin typeface="Calibri"/>
              </a:rPr>
              <a:t>propranolol bupropion interaction</a:t>
            </a:r>
            <a:br/>
            <a:r>
              <a:rPr b="false" i="false" strike="noStrike" sz="1200" u="none">
                <a:solidFill>
                  <a:srgbClr val="FFFFFF"/>
                </a:solidFill>
                <a:latin typeface="Calibri"/>
              </a:rPr>
              <a:t>300 mg wellbutrin xl</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cheap bupropion</a:t>
            </a:r>
            <a:br/>
            <a:r>
              <a:rPr b="false" i="false" strike="noStrike" sz="1200" u="none">
                <a:solidFill>
                  <a:srgbClr val="FFFFFF"/>
                </a:solidFill>
                <a:latin typeface="Calibri"/>
              </a:rPr>
              <a:t>generic wellbutrin sr manufacturers</a:t>
            </a:r>
            <a:br/>
            <a:r>
              <a:rPr b="false" i="false" strike="noStrike" sz="1200" u="none">
                <a:solidFill>
                  <a:srgbClr val="FFFFFF"/>
                </a:solidFill>
                <a:latin typeface="Calibri"/>
              </a:rPr>
              <a:t>order wellbutrin xl online no prescription</a:t>
            </a:r>
            <a:br/>
            <a:r>
              <a:rPr b="false" i="false" strike="noStrike" sz="1200" u="none">
                <a:solidFill>
                  <a:srgbClr val="FFFFFF"/>
                </a:solidFill>
                <a:latin typeface="Calibri"/>
              </a:rPr>
              <a:t>cheapest place to buy bupropion</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buying wellbutrin xl</a:t>
            </a:r>
            <a:br/>
            <a:r>
              <a:rPr b="false" i="false" strike="noStrike" sz="1200" u="none">
                <a:solidFill>
                  <a:srgbClr val="FFFFFF"/>
                </a:solidFill>
                <a:latin typeface="Calibri"/>
              </a:rPr>
              <a:t>wellbutrin xl generic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canada no prescription</a:t>
            </a:r>
            <a:br/>
            <a:r>
              <a:rPr b="false" i="false" strike="noStrike" sz="1200" u="none">
                <a:solidFill>
                  <a:srgbClr val="FFFFFF"/>
                </a:solidFill>
                <a:latin typeface="Calibri"/>
              </a:rPr>
              <a:t>Product reviews on the threads of hair loss forums are short and mostly true.</a:t>
            </a:r>
            <a:br/>
            <a:r>
              <a:rPr b="false" i="false" strike="noStrike" sz="1200" u="none">
                <a:solidFill>
                  <a:srgbClr val="FFFFFF"/>
                </a:solidFill>
                <a:latin typeface="Calibri"/>
              </a:rPr>
              <a:t>wellbutrin versus generic bupropion</a:t>
            </a:r>
            <a:br/>
            <a:r>
              <a:rPr b="false" i="false" strike="noStrike" sz="1200" u="none">
                <a:solidFill>
                  <a:srgbClr val="FFFFFF"/>
                </a:solidFill>
                <a:latin typeface="Calibri"/>
              </a:rPr>
              <a:t>wellbutrin generic pulled from market</a:t>
            </a:r>
            <a:br/>
            <a:r>
              <a:rPr b="false" i="false" strike="noStrike" sz="1200" u="none">
                <a:solidFill>
                  <a:srgbClr val="FFFFFF"/>
                </a:solidFill>
                <a:latin typeface="Calibri"/>
              </a:rPr>
              <a:t>ANTIMICROBIALS: Quinolones--2nd Generation NOTE: As of Apr 2007, the office no someone recommends fluoroquinolones for gonorrhoea because of spot underground rates</a:t>
            </a:r>
            <a:br/>
            <a:r>
              <a:rPr b="false" i="false" strike="noStrike" sz="1200" u="none">
                <a:solidFill>
                  <a:srgbClr val="FFFFFF"/>
                </a:solidFill>
                <a:latin typeface="Calibri"/>
              </a:rPr>
              <a:t>600 mg wellbutrin day</a:t>
            </a:r>
            <a:br/>
            <a:r>
              <a:rPr b="false" i="false" strike="noStrike" sz="1200" u="none">
                <a:solidFill>
                  <a:srgbClr val="FFFFFF"/>
                </a:solidFill>
                <a:latin typeface="Calibri"/>
              </a:rPr>
              <a:t>cost of wellbutrin xl 300mg</a:t>
            </a:r>
            <a:br/>
            <a:r>
              <a:rPr b="false" i="false" strike="noStrike" sz="1200" u="none">
                <a:solidFill>
                  <a:srgbClr val="FFFFFF"/>
                </a:solidFill>
                <a:latin typeface="Calibri"/>
              </a:rPr>
              <a:t>buy wellbutrin xl uk</a:t>
            </a:r>
            <a:br/>
            <a:r>
              <a:rPr b="false" i="false" strike="noStrike" sz="1200" u="none">
                <a:solidFill>
                  <a:srgbClr val="FFFFFF"/>
                </a:solidFill>
                <a:latin typeface="Calibri"/>
              </a:rPr>
              <a:t>buy bupropion hcl xl 150 mg</a:t>
            </a:r>
            <a:br/>
            <a:r>
              <a:rPr b="false" i="false" strike="noStrike" sz="1200" u="none">
                <a:solidFill>
                  <a:srgbClr val="FFFFFF"/>
                </a:solidFill>
                <a:latin typeface="Calibri"/>
              </a:rPr>
              <a:t>buy wellbutrin xl 150mg</a:t>
            </a:r>
            <a:br/>
            <a:r>
              <a:rPr b="false" i="false" strike="noStrike" sz="1200" u="none">
                <a:solidFill>
                  <a:srgbClr val="FFFFFF"/>
                </a:solidFill>
                <a:latin typeface="Calibri"/>
              </a:rPr>
              <a:t>how much does generic wellbutrin cost</a:t>
            </a:r>
            <a:br/>
            <a:r>
              <a:rPr b="false" i="false" strike="noStrike" sz="1200" u="none">
                <a:solidFill>
                  <a:srgbClr val="FFFFFF"/>
                </a:solidFill>
                <a:latin typeface="Calibri"/>
              </a:rPr>
              <a:t>All information is kept confidential in accordance with our Privacy Policy</a:t>
            </a:r>
            <a:br/>
            <a:r>
              <a:rPr b="false" i="false" strike="noStrike" sz="1200" u="none">
                <a:solidFill>
                  <a:srgbClr val="FFFFFF"/>
                </a:solidFill>
                <a:latin typeface="Calibri"/>
              </a:rPr>
              <a:t>generic wellbutrin sr watson labs</a:t>
            </a:r>
            <a:br/>
            <a:r>
              <a:rPr b="false" i="false" strike="noStrike" sz="1200" u="none">
                <a:solidFill>
                  <a:srgbClr val="FFFFFF"/>
                </a:solidFill>
                <a:latin typeface="Calibri"/>
              </a:rPr>
              <a:t>bupropion online cheap</a:t>
            </a:r>
            <a:br/>
            <a:r>
              <a:rPr b="false" i="false" strike="noStrike" sz="1200" u="none">
                <a:solidFill>
                  <a:srgbClr val="FFFFFF"/>
                </a:solidFill>
                <a:latin typeface="Calibri"/>
              </a:rPr>
              <a:t>generic wellbutrin problems 2012</a:t>
            </a:r>
            <a:br/>
            <a:r>
              <a:rPr b="false" i="false" strike="noStrike" sz="1200" u="none">
                <a:solidFill>
                  <a:srgbClr val="FFFFFF"/>
                </a:solidFill>
                <a:latin typeface="Calibri"/>
              </a:rPr>
              <a:t>600 mg wellbutrin dangerous</a:t>
            </a:r>
            <a:br/>
            <a:r>
              <a:rPr b="false" i="false" strike="noStrike" sz="1200" u="none">
                <a:solidFill>
                  <a:srgbClr val="FFFFFF"/>
                </a:solidFill>
                <a:latin typeface="Calibri"/>
              </a:rPr>
              <a:t>retail price wellbutrin xl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sr 150 mg cost</a:t>
            </a:r>
            <a:br/>
            <a:r>
              <a:rPr b="false" i="false" strike="noStrike" sz="1200" u="none">
                <a:solidFill>
                  <a:srgbClr val="FFFFFF"/>
                </a:solidFill>
                <a:latin typeface="Calibri"/>
              </a:rPr>
              <a:t>cheap bupropion xl</a:t>
            </a:r>
            <a:br/>
            <a:r>
              <a:rPr b="false" i="false" strike="noStrike" sz="1200" u="none">
                <a:solidFill>
                  <a:srgbClr val="FFFFFF"/>
                </a:solidFill>
                <a:latin typeface="Calibri"/>
              </a:rPr>
              <a:t>generic wellbutrin costs</a:t>
            </a:r>
            <a:br/>
            <a:r>
              <a:rPr b="false" i="false" strike="noStrike" sz="1200" u="none">
                <a:solidFill>
                  <a:srgbClr val="FFFFFF"/>
                </a:solidFill>
                <a:latin typeface="Calibri"/>
              </a:rPr>
              <a:t>generic wellbutrin xl weight loss</a:t>
            </a:r>
            <a:br/>
            <a:r>
              <a:rPr b="false" i="false" strike="noStrike" sz="1200" u="none">
                <a:solidFill>
                  <a:srgbClr val="FFFFFF"/>
                </a:solidFill>
                <a:latin typeface="Calibri"/>
              </a:rPr>
              <a:t>average cost of generic wellbutrin</a:t>
            </a:r>
            <a:br/>
            <a:r>
              <a:rPr b="false" i="false" strike="noStrike" sz="1200" u="none">
                <a:solidFill>
                  <a:srgbClr val="FFFFFF"/>
                </a:solidFill>
                <a:latin typeface="Calibri"/>
              </a:rPr>
              <a:t>is generic wellbutrin being taken off the market</a:t>
            </a:r>
            <a:br/>
            <a:r>
              <a:rPr b="false" i="false" strike="noStrike" sz="1200" u="none">
                <a:solidFill>
                  <a:srgbClr val="FFFFFF"/>
                </a:solidFill>
                <a:latin typeface="Calibri"/>
              </a:rPr>
              <a:t>It is October, and I believe I STILL have some residue from this &amp;ldquo;medication&amp;rdquo;.</a:t>
            </a:r>
            <a:br/>
            <a:r>
              <a:rPr b="false" i="false" strike="noStrike" sz="1200" u="none">
                <a:solidFill>
                  <a:srgbClr val="FFFFFF"/>
                </a:solidFill>
                <a:latin typeface="Calibri"/>
              </a:rPr>
              <a:t>zyban generic wellbutrin</a:t>
            </a:r>
            <a:br/>
            <a:r>
              <a:rPr b="false" i="false" strike="noStrike" sz="1200" u="none">
                <a:solidFill>
                  <a:srgbClr val="FFFFFF"/>
                </a:solidFill>
                <a:latin typeface="Calibri"/>
              </a:rPr>
              <a:t>wellbutrin sr mg</a:t>
            </a:r>
            <a:br/>
            <a:r>
              <a:rPr b="false" i="false" strike="noStrike" sz="1200" u="none">
                <a:solidFill>
                  <a:srgbClr val="FFFFFF"/>
                </a:solidFill>
                <a:latin typeface="Calibri"/>
              </a:rPr>
              <a:t>cost wellbutrin xl</a:t>
            </a:r>
            <a:br/>
            <a:r>
              <a:rPr b="false" i="false" strike="noStrike" sz="1200" u="none">
                <a:solidFill>
                  <a:srgbClr val="FFFFFF"/>
                </a:solidFill>
                <a:latin typeface="Calibri"/>
              </a:rPr>
              <a:t>wellbutrin pulled off shelf</a:t>
            </a:r>
            <a:br/>
            <a:r>
              <a:rPr b="false" i="false" strike="noStrike" sz="1200" u="none">
                <a:solidFill>
                  <a:srgbClr val="FFFFFF"/>
                </a:solidFill>
                <a:latin typeface="Calibri"/>
              </a:rPr>
              <a:t>generic wellbutrin online no prescription</a:t>
            </a:r>
            <a:br/>
            <a:r>
              <a:rPr b="false" i="false" strike="noStrike" sz="1200" u="none">
                <a:solidFill>
                  <a:srgbClr val="FFFFFF"/>
                </a:solidFill>
                <a:latin typeface="Calibri"/>
              </a:rPr>
              <a:t>non prescription wellbutrin</a:t>
            </a:r>
            <a:br/>
            <a:r>
              <a:rPr b="false" i="false" strike="noStrike" sz="1200" u="none">
                <a:solidFill>
                  <a:srgbClr val="FFFFFF"/>
                </a:solidFill>
                <a:latin typeface="Calibri"/>
              </a:rPr>
              <a:t>buy wellbutrin sr 150mg</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generic wellbutrin xl 150mg</a:t>
            </a:r>
            <a:br/>
            <a:r>
              <a:rPr b="false" i="false" strike="noStrike" sz="1200" u="none">
                <a:solidFill>
                  <a:srgbClr val="FFFFFF"/>
                </a:solidFill>
                <a:latin typeface="Calibri"/>
              </a:rPr>
              <a:t>wellbutrin discounts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buy</a:t>
            </a:r>
            <a:br/>
            <a:r>
              <a:rPr b="false" i="false" strike="noStrike" sz="1200" u="none">
                <a:solidFill>
                  <a:srgbClr val="FFFFFF"/>
                </a:solidFill>
                <a:latin typeface="Calibri"/>
              </a:rPr>
              <a:t>buy bupropion xl 150 mg</a:t>
            </a:r>
            <a:br/>
            <a:r>
              <a:rPr b="false" i="false" strike="noStrike" sz="1200" u="none">
                <a:solidFill>
                  <a:srgbClr val="FFFFFF"/>
                </a:solidFill>
                <a:latin typeface="Calibri"/>
              </a:rPr>
              <a:t>Again, don&amp;#39;t know if this will help give we&amp;#39;re talking about different countries</a:t>
            </a:r>
            <a:br/>
            <a:r>
              <a:rPr b="false" i="false" strike="noStrike" sz="1200" u="none">
                <a:solidFill>
                  <a:srgbClr val="FFFFFF"/>
                </a:solidFill>
                <a:latin typeface="Calibri"/>
              </a:rPr>
              <a:t>wellbutrin cost generic</a:t>
            </a:r>
            <a:br/>
            <a:r>
              <a:rPr b="false" i="false" strike="noStrike" sz="1200" u="none">
                <a:solidFill>
                  <a:srgbClr val="FFFFFF"/>
                </a:solidFill>
                <a:latin typeface="Calibri"/>
              </a:rPr>
              <a:t>wellbutrin sr 450 mg daily</a:t>
            </a:r>
            <a:br/>
            <a:r>
              <a:rPr b="false" i="false" strike="noStrike" sz="1200" u="none">
                <a:solidFill>
                  <a:srgbClr val="FFFFFF"/>
                </a:solidFill>
                <a:latin typeface="Calibri"/>
              </a:rPr>
              <a:t>being measured  by Oncology, were ok</a:t>
            </a:r>
            <a:br/>
            <a:r>
              <a:rPr b="false" i="false" strike="noStrike" sz="1200" u="none">
                <a:solidFill>
                  <a:srgbClr val="FFFFFF"/>
                </a:solidFill>
                <a:latin typeface="Calibri"/>
              </a:rPr>
              <a:t>can buy wellbutrin uk</a:t>
            </a:r>
            <a:br/>
            <a:r>
              <a:rPr b="false" i="false" strike="noStrike" sz="1200" u="none">
                <a:solidFill>
                  <a:srgbClr val="FFFFFF"/>
                </a:solidFill>
                <a:latin typeface="Calibri"/>
              </a:rPr>
              <a:t>You don&amp;rsquo;t mention allergic reaction to acetaminophen which ironically I have had a reaction to on more than one occasion</a:t>
            </a:r>
            <a:br/>
            <a:r>
              <a:rPr b="false" i="false" strike="noStrike" sz="1200" u="none">
                <a:solidFill>
                  <a:srgbClr val="FFFFFF"/>
                </a:solidFill>
                <a:latin typeface="Calibri"/>
              </a:rPr>
              <a:t>bupropion cheap generic</a:t>
            </a:r>
            <a:br/>
            <a:r>
              <a:rPr b="false" i="false" strike="noStrike" sz="1200" u="none">
                <a:solidFill>
                  <a:srgbClr val="FFFFFF"/>
                </a:solidFill>
                <a:latin typeface="Calibri"/>
              </a:rPr>
              <a:t>wellbutrin hcl xl 150 mg</a:t>
            </a:r>
            <a:br/>
            <a:r>
              <a:rPr b="false" i="false" strike="noStrike" sz="1200" u="none">
                <a:solidFill>
                  <a:srgbClr val="FFFFFF"/>
                </a:solidFill>
                <a:latin typeface="Calibri"/>
              </a:rPr>
              <a:t>It is not known if Tamsulosin hydrochloride capsules elevate prolactin in humans</a:t>
            </a:r>
            <a:br/>
            <a:r>
              <a:rPr b="false" i="false" strike="noStrike" sz="1200" u="none">
                <a:solidFill>
                  <a:srgbClr val="FFFFFF"/>
                </a:solidFill>
                <a:latin typeface="Calibri"/>
              </a:rPr>
              <a:t>wean off 150 mg wellbutrin xl</a:t>
            </a:r>
            <a:br/>
            <a:r>
              <a:rPr b="false" i="false" strike="noStrike" sz="1200" u="none">
                <a:solidFill>
                  <a:srgbClr val="FFFFFF"/>
                </a:solidFill>
                <a:latin typeface="Calibri"/>
              </a:rPr>
              <a:t>purchase bupropion</a:t>
            </a:r>
            <a:br/>
            <a:r>
              <a:rPr b="false" i="false" strike="noStrike" sz="1200" u="none">
                <a:solidFill>
                  <a:srgbClr val="FFFFFF"/>
                </a:solidFill>
                <a:latin typeface="Calibri"/>
              </a:rPr>
              <a:t>taking 450 mg wellbutrin sr</a:t>
            </a:r>
            <a:br/>
            <a:r>
              <a:rPr b="false" i="false" strike="noStrike" sz="1200" u="none">
                <a:solidFill>
                  <a:srgbClr val="FFFFFF"/>
                </a:solidFill>
                <a:latin typeface="Calibri"/>
              </a:rPr>
              <a:t>Evergreen paper pharmacy faculty of health</a:t>
            </a:r>
            <a:br/>
            <a:r>
              <a:rPr b="false" i="false" strike="noStrike" sz="1200" u="none">
                <a:solidFill>
                  <a:srgbClr val="FFFFFF"/>
                </a:solidFill>
                <a:latin typeface="Calibri"/>
              </a:rPr>
              <a:t>price wellbutrin xl 150</a:t>
            </a:r>
            <a:br/>
            <a:r>
              <a:rPr b="false" i="false" strike="noStrike" sz="1200" u="none">
                <a:solidFill>
                  <a:srgbClr val="FFFFFF"/>
                </a:solidFill>
                <a:latin typeface="Calibri"/>
              </a:rPr>
              <a:t>150 mg wellbutrin sr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should i get my wellbutrin mg uped</a:t>
            </a:r>
            <a:br/>
            <a:r>
              <a:rPr b="false" i="false" strike="noStrike" sz="1200" u="none">
                <a:solidFill>
                  <a:srgbClr val="FFFFFF"/>
                </a:solidFill>
                <a:latin typeface="Calibri"/>
              </a:rPr>
              <a:t>fda pulls one generic form of wellbutrin off the market</a:t>
            </a:r>
            <a:br/>
            <a:r>
              <a:rPr b="false" i="false" strike="noStrike" sz="1200" u="none">
                <a:solidFill>
                  <a:srgbClr val="FFFFFF"/>
                </a:solidFill>
                <a:latin typeface="Calibri"/>
              </a:rPr>
              <a:t>After that (one week) the lining was good - I went ahead and transferred</a:t>
            </a:r>
            <a:br/>
            <a:r>
              <a:rPr b="false" i="false" strike="noStrike" sz="1200" u="none">
                <a:solidFill>
                  <a:srgbClr val="FFFFFF"/>
                </a:solidFill>
                <a:latin typeface="Calibri"/>
              </a:rPr>
              <a:t>generic bupropion sr watson</a:t>
            </a:r>
            <a:br/>
            <a:r>
              <a:rPr b="false" i="false" strike="noStrike" sz="1200" u="none">
                <a:solidFill>
                  <a:srgbClr val="FFFFFF"/>
                </a:solidFill>
                <a:latin typeface="Calibri"/>
              </a:rPr>
              <a:t>Intoxication brought all kinds of torture, imprisonment, and death struggle with him, and he took his place by the Professors, to which a slice of toast always descends with the man in love.</a:t>
            </a:r>
            <a:br/>
            <a:r>
              <a:rPr b="false" i="false" strike="noStrike" sz="1200" u="none">
                <a:solidFill>
                  <a:srgbClr val="FFFFFF"/>
                </a:solidFill>
                <a:latin typeface="Calibri"/>
              </a:rPr>
              <a:t>price of wellbutrin xl 300 mg</a:t>
            </a:r>
            <a:br/>
            <a:r>
              <a:rPr b="false" i="false" strike="noStrike" sz="1200" u="none">
                <a:solidFill>
                  <a:srgbClr val="FFFFFF"/>
                </a:solidFill>
                <a:latin typeface="Calibri"/>
              </a:rPr>
              <a:t>generic wellbutrin sr</a:t>
            </a:r>
            <a:br/>
            <a:r>
              <a:rPr b="false" i="false" strike="noStrike" sz="1200" u="none">
                <a:solidFill>
                  <a:srgbClr val="FFFFFF"/>
                </a:solidFill>
                <a:latin typeface="Calibri"/>
              </a:rPr>
              <a:t>wellbutrin coupon discount</a:t>
            </a:r>
            <a:br/>
            <a:r>
              <a:rPr b="false" i="false" strike="noStrike" sz="1200" u="none">
                <a:solidFill>
                  <a:srgbClr val="FFFFFF"/>
                </a:solidFill>
                <a:latin typeface="Calibri"/>
              </a:rPr>
              <a:t>Femara is the trade name under which Letrozole an aromatase inhibitor is marketed</a:t>
            </a:r>
            <a:br/>
            <a:r>
              <a:rPr b="false" i="false" strike="noStrike" sz="1200" u="none">
                <a:solidFill>
                  <a:srgbClr val="FFFFFF"/>
                </a:solidFill>
                <a:latin typeface="Calibri"/>
              </a:rPr>
              <a:t>buy wellbutrin online canada</a:t>
            </a:r>
            <a:br/>
            <a:r>
              <a:rPr b="false" i="false" strike="noStrike" sz="1200" u="none">
                <a:solidFill>
                  <a:srgbClr val="FFFFFF"/>
                </a:solidFill>
                <a:latin typeface="Calibri"/>
              </a:rPr>
              <a:t>low cost wellbutrin xl</a:t>
            </a:r>
            <a:br/>
            <a:r>
              <a:rPr b="false" i="false" strike="noStrike" sz="1200" u="none">
                <a:solidFill>
                  <a:srgbClr val="FFFFFF"/>
                </a:solidFill>
                <a:latin typeface="Calibri"/>
              </a:rPr>
              <a:t>wellbutrin sr generic mylan</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price wellbutrin xl 300</a:t>
            </a:r>
            <a:br/>
            <a:r>
              <a:rPr b="false" i="false" strike="noStrike" sz="1200" u="none">
                <a:solidFill>
                  <a:srgbClr val="FFFFFF"/>
                </a:solidFill>
                <a:latin typeface="Calibri"/>
              </a:rPr>
              <a:t>wellbutrin xl pulled from shelves</a:t>
            </a:r>
            <a:br/>
            <a:r>
              <a:rPr b="false" i="false" strike="noStrike" sz="1200" u="none">
                <a:solidFill>
                  <a:srgbClr val="FFFFFF"/>
                </a:solidFill>
                <a:latin typeface="Calibri"/>
              </a:rPr>
              <a:t>price of wellbutrin xl 300mg</a:t>
            </a:r>
            <a:br/>
            <a:r>
              <a:rPr b="false" i="false" strike="noStrike" sz="1200" u="none">
                <a:solidFill>
                  <a:srgbClr val="FFFFFF"/>
                </a:solidFill>
                <a:latin typeface="Calibri"/>
              </a:rPr>
              <a:t>wellbutrin generic problems fda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bupropion xl no prescription</a:t>
            </a:r>
            <a:br/>
            <a:r>
              <a:rPr b="false" i="false" strike="noStrike" sz="1200" u="none">
                <a:solidFill>
                  <a:srgbClr val="FFFFFF"/>
                </a:solidFill>
                <a:latin typeface="Calibri"/>
              </a:rPr>
              <a:t>wellbutrin sr 150 mg tds</a:t>
            </a:r>
            <a:br/>
            <a:r>
              <a:rPr b="false" i="false" strike="noStrike" sz="1200" u="none">
                <a:solidFill>
                  <a:srgbClr val="FFFFFF"/>
                </a:solidFill>
                <a:latin typeface="Calibri"/>
              </a:rPr>
              <a:t>wellbutrin xl canada prices</a:t>
            </a:r>
            <a:br/>
            <a:r>
              <a:rPr b="false" i="false" strike="noStrike" sz="1200" u="none">
                <a:solidFill>
                  <a:srgbClr val="FFFFFF"/>
                </a:solidFill>
                <a:latin typeface="Calibri"/>
              </a:rPr>
              <a:t>No debe reiniciar por propia iniciativa el tratamiento con fluconazol sin antes consultar con su mco, ni recomendar su toma a otra persona, aunque parezca tener los mismos somas que usted</a:t>
            </a:r>
            <a:br/>
            <a:r>
              <a:rPr b="false" i="false" strike="noStrike" sz="1200" u="none">
                <a:solidFill>
                  <a:srgbClr val="FFFFFF"/>
                </a:solidFill>
                <a:latin typeface="Calibri"/>
              </a:rPr>
              <a:t>wellbutrin xl canada no prescription</a:t>
            </a:r>
            <a:br/>
            <a:r>
              <a:rPr b="false" i="false" strike="noStrike" sz="1200" u="none">
                <a:solidFill>
                  <a:srgbClr val="FFFFFF"/>
                </a:solidFill>
                <a:latin typeface="Calibri"/>
              </a:rPr>
              <a:t>300mg wellbutrin xl first generic</a:t>
            </a:r>
            <a:br/>
            <a:r>
              <a:rPr b="false" i="false" strike="noStrike" sz="1200" u="none">
                <a:solidFill>
                  <a:srgbClr val="FFFFFF"/>
                </a:solidFill>
                <a:latin typeface="Calibri"/>
              </a:rPr>
              <a:t>bupropion xl generic price</a:t>
            </a:r>
            <a:br/>
            <a:r>
              <a:rPr b="false" i="false" strike="noStrike" sz="1200" u="none">
                <a:solidFill>
                  <a:srgbClr val="FFFFFF"/>
                </a:solidFill>
                <a:latin typeface="Calibri"/>
              </a:rPr>
              <a:t>wellbutrin pulled from shelves per fda</a:t>
            </a:r>
            <a:br/>
            <a:r>
              <a:rPr b="false" i="false" strike="noStrike" sz="1200" u="none">
                <a:solidFill>
                  <a:srgbClr val="FFFFFF"/>
                </a:solidFill>
                <a:latin typeface="Calibri"/>
              </a:rPr>
              <a:t>wellbutrin online no script</a:t>
            </a:r>
            <a:br/>
            <a:r>
              <a:rPr b="false" i="false" strike="noStrike" sz="1200" u="none">
                <a:solidFill>
                  <a:srgbClr val="FFFFFF"/>
                </a:solidFill>
                <a:latin typeface="Calibri"/>
              </a:rPr>
              <a:t>If you fall under this category, please email me</a:t>
            </a:r>
            <a:br/>
            <a:r>
              <a:rPr b="false" i="false" strike="noStrike" sz="1200" u="none">
                <a:solidFill>
                  <a:srgbClr val="FFFFFF"/>
                </a:solidFill>
                <a:latin typeface="Calibri"/>
              </a:rPr>
              <a:t>150 mg wellbutrin xl</a:t>
            </a:r>
            <a:br/>
            <a:r>
              <a:rPr b="false" i="false" strike="noStrike" sz="1200" u="none">
                <a:solidFill>
                  <a:srgbClr val="FFFFFF"/>
                </a:solidFill>
                <a:latin typeface="Calibri"/>
              </a:rPr>
              <a:t>wellbutrin xl 300 mg cheap</a:t>
            </a:r>
            <a:br/>
            <a:r>
              <a:rPr b="false" i="false" strike="noStrike" sz="1200" u="none">
                <a:solidFill>
                  <a:srgbClr val="FFFFFF"/>
                </a:solidFill>
                <a:latin typeface="Calibri"/>
              </a:rPr>
              <a:t>All of the above things have had a very significant effect on my joint pain, bloating, weight loss and sense of well being</a:t>
            </a:r>
            <a:br/>
            <a:r>
              <a:rPr b="false" i="false" strike="noStrike" sz="1200" u="none">
                <a:solidFill>
                  <a:srgbClr val="FFFFFF"/>
                </a:solidFill>
                <a:latin typeface="Calibri"/>
              </a:rPr>
              <a:t>generic wellbutrin problems mylan</a:t>
            </a:r>
            <a:br/>
            <a:r>
              <a:rPr b="false" i="false" strike="noStrike" sz="1200" u="none">
                <a:solidFill>
                  <a:srgbClr val="FFFFFF"/>
                </a:solidFill>
                <a:latin typeface="Calibri"/>
              </a:rPr>
              <a:t>does generic wellbutrin make you gain weight</a:t>
            </a:r>
            <a:br/>
            <a:r>
              <a:rPr b="false" i="false" strike="noStrike" sz="1200" u="none">
                <a:solidFill>
                  <a:srgbClr val="FFFFFF"/>
                </a:solidFill>
                <a:latin typeface="Calibri"/>
              </a:rPr>
              <a:t>wellbutrin discount coupons</a:t>
            </a:r>
            <a:br/>
            <a:r>
              <a:rPr b="false" i="false" strike="noStrike" sz="1200" u="none">
                <a:solidFill>
                  <a:srgbClr val="FFFFFF"/>
                </a:solidFill>
                <a:latin typeface="Calibri"/>
              </a:rPr>
              <a:t>generic wellbutrin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cheaper alternative wellbutrin</a:t>
            </a:r>
            <a:br/>
            <a:r>
              <a:rPr b="false" i="false" strike="noStrike" sz="1200" u="none">
                <a:solidFill>
                  <a:srgbClr val="FFFFFF"/>
                </a:solidFill>
                <a:latin typeface="Calibri"/>
              </a:rPr>
              <a:t>300+mg+wellbutrin+xl+weight+loss</a:t>
            </a:r>
            <a:br/>
            <a:r>
              <a:rPr b="false" i="false" strike="noStrike" sz="1200" u="none">
                <a:solidFill>
                  <a:srgbClr val="FFFFFF"/>
                </a:solidFill>
                <a:latin typeface="Calibri"/>
              </a:rPr>
              <a:t>bupropion cost no insurance</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order bupropion uk</a:t>
            </a:r>
            <a:br/>
            <a:r>
              <a:rPr b="false" i="false" strike="noStrike" sz="1200" u="none">
                <a:solidFill>
                  <a:srgbClr val="FFFFFF"/>
                </a:solidFill>
                <a:latin typeface="Calibri"/>
              </a:rPr>
              <a:t>wellbutrin sr 150 mg retard tabletta</a:t>
            </a:r>
            <a:br/>
            <a:r>
              <a:rPr b="false" i="false" strike="noStrike" sz="1200" u="none">
                <a:solidFill>
                  <a:srgbClr val="FFFFFF"/>
                </a:solidFill>
                <a:latin typeface="Calibri"/>
              </a:rPr>
              <a:t>the problems i was having at work were not legit and that i had conceived these due to my depression</a:t>
            </a:r>
            <a:br/>
            <a:r>
              <a:rPr b="false" i="false" strike="noStrike" sz="1200" u="none">
                <a:solidFill>
                  <a:srgbClr val="FFFFFF"/>
                </a:solidFill>
                <a:latin typeface="Calibri"/>
              </a:rPr>
              <a:t>cost of wellbutrin no insurance</a:t>
            </a:r>
            <a:br/>
            <a:r>
              <a:rPr b="false" i="false" strike="noStrike" sz="1200" u="none">
                <a:solidFill>
                  <a:srgbClr val="FFFFFF"/>
                </a:solidFill>
                <a:latin typeface="Calibri"/>
              </a:rPr>
              <a:t>I began this drug because of cervical pain</a:t>
            </a:r>
            <a:br/>
            <a:r>
              <a:rPr b="false" i="false" strike="noStrike" sz="1200" u="none">
                <a:solidFill>
                  <a:srgbClr val="FFFFFF"/>
                </a:solidFill>
                <a:latin typeface="Calibri"/>
              </a:rPr>
              <a:t>wellbutrin sr 150mg taking</a:t>
            </a:r>
            <a:br/>
            <a:r>
              <a:rPr b="false" i="false" strike="noStrike" sz="1200" u="none">
                <a:solidFill>
                  <a:srgbClr val="FFFFFF"/>
                </a:solidFill>
                <a:latin typeface="Calibri"/>
              </a:rPr>
              <a:t>best price wellbutrin</a:t>
            </a:r>
            <a:br/>
            <a:r>
              <a:rPr b="false" i="false" strike="noStrike" sz="1200" u="none">
                <a:solidFill>
                  <a:srgbClr val="FFFFFF"/>
                </a:solidFill>
                <a:latin typeface="Calibri"/>
              </a:rPr>
              <a:t>is it illegal to buy wellbutrin online</a:t>
            </a:r>
            <a:br/>
            <a:r>
              <a:rPr b="false" i="false" strike="noStrike" sz="1200" u="none">
                <a:solidFill>
                  <a:srgbClr val="FFFFFF"/>
                </a:solidFill>
                <a:latin typeface="Calibri"/>
              </a:rPr>
              <a:t>It can be a long stressful journey, but in the end it will have been worth it.</a:t>
            </a:r>
            <a:br/>
            <a:r>
              <a:rPr b="false" i="false" strike="noStrike" sz="1200" u="none">
                <a:solidFill>
                  <a:srgbClr val="FFFFFF"/>
                </a:solidFill>
                <a:latin typeface="Calibri"/>
              </a:rPr>
              <a:t>wellbutrin prescription prices</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buy wellbutrin xl no prescription</a:t>
            </a:r>
            <a:br/>
            <a:r>
              <a:rPr b="false" i="false" strike="noStrike" sz="1200" u="none">
                <a:solidFill>
                  <a:srgbClr val="FFFFFF"/>
                </a:solidFill>
                <a:latin typeface="Calibri"/>
              </a:rPr>
              <a:t>price of wellbutrin xl 150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much does generic wellbutrin xl cost</a:t>
            </a:r>
            <a:br/>
            <a:r>
              <a:rPr b="false" i="false" strike="noStrike" sz="1200" u="none">
                <a:solidFill>
                  <a:srgbClr val="FFFFFF"/>
                </a:solidFill>
                <a:latin typeface="Calibri"/>
              </a:rPr>
              <a:t>is 150 mg of wellbutrin xl enough</a:t>
            </a:r>
            <a:br/>
            <a:r>
              <a:rPr b="false" i="false" strike="noStrike" sz="1200" u="none">
                <a:solidFill>
                  <a:srgbClr val="FFFFFF"/>
                </a:solidFill>
                <a:latin typeface="Calibri"/>
              </a:rPr>
              <a:t>buy wellbutrin sr online</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generic wellbutrin xl 150mg pill looks like</a:t>
            </a:r>
            <a:br/>
            <a:r>
              <a:rPr b="false" i="false" strike="noStrike" sz="1200" u="none">
                <a:solidFill>
                  <a:srgbClr val="FFFFFF"/>
                </a:solidFill>
                <a:latin typeface="Calibri"/>
              </a:rPr>
              <a:t>generic wellbutrin sr price</a:t>
            </a:r>
            <a:br/>
            <a:r>
              <a:rPr b="false" i="false" strike="noStrike" sz="1200" u="none">
                <a:solidFill>
                  <a:srgbClr val="FFFFFF"/>
                </a:solidFill>
                <a:latin typeface="Calibri"/>
              </a:rPr>
              <a:t>generic wellbutrin xl problems</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order wellbutrin xl online</a:t>
            </a:r>
            <a:br/>
            <a:r>
              <a:rPr b="false" i="false" strike="noStrike" sz="1200" u="none">
                <a:solidFill>
                  <a:srgbClr val="FFFFFF"/>
                </a:solidFill>
                <a:latin typeface="Calibri"/>
              </a:rPr>
              <a:t>The risk of clotting is further increased in women with other conditions</a:t>
            </a:r>
            <a:br/>
            <a:r>
              <a:rPr b="false" i="false" strike="noStrike" sz="1200" u="none">
                <a:solidFill>
                  <a:srgbClr val="FFFFFF"/>
                </a:solidFill>
                <a:latin typeface="Calibri"/>
              </a:rPr>
              <a:t>wellbutrin sr 100mg twice a day</a:t>
            </a:r>
            <a:br/>
            <a:r>
              <a:rPr b="false" i="false" strike="noStrike" sz="1200" u="none">
                <a:solidFill>
                  <a:srgbClr val="FFFFFF"/>
                </a:solidFill>
                <a:latin typeface="Calibri"/>
              </a:rPr>
              <a:t>wellbutrin 300 mg weight loss</a:t>
            </a:r>
            <a:br/>
            <a:r>
              <a:rPr b="false" i="false" strike="noStrike" sz="1200" u="none">
                <a:solidFill>
                  <a:srgbClr val="FFFFFF"/>
                </a:solidFill>
                <a:latin typeface="Calibri"/>
              </a:rPr>
              <a:t>buy wellbutrin no rx</a:t>
            </a:r>
            <a:br/>
            <a:r>
              <a:rPr b="false" i="false" strike="noStrike" sz="1200" u="none">
                <a:solidFill>
                  <a:srgbClr val="FFFFFF"/>
                </a:solidFill>
                <a:latin typeface="Calibri"/>
              </a:rPr>
              <a:t>does wellbutrin xl come 75 mg</a:t>
            </a:r>
            <a:br/>
            <a:r>
              <a:rPr b="false" i="false" strike="noStrike" sz="1200" u="none">
                <a:solidFill>
                  <a:srgbClr val="FFFFFF"/>
                </a:solidFill>
                <a:latin typeface="Calibri"/>
              </a:rPr>
              <a:t>wellbutrin sr 200 mg watson pharmaceuticals</a:t>
            </a:r>
            <a:br/>
            <a:r>
              <a:rPr b="false" i="false" strike="noStrike" sz="1200" u="none">
                <a:solidFill>
                  <a:srgbClr val="FFFFFF"/>
                </a:solidFill>
                <a:latin typeface="Calibri"/>
              </a:rPr>
              <a:t>can i take wellbutrin xl 150 mg twice a day</a:t>
            </a:r>
            <a:br/>
            <a:r>
              <a:rPr b="false" i="false" strike="noStrike" sz="1200" u="none">
                <a:solidFill>
                  <a:srgbClr val="FFFFFF"/>
                </a:solidFill>
                <a:latin typeface="Calibri"/>
              </a:rPr>
              <a:t>buy bupropion xl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xl 450 mg weight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Order Wellbutrin Sr Rx - Purchase Bupropion</dc:title>
  <dc:description>How much does wellbutrin sr cost, wellbutrin sr discounts, cheap wellbutrin no prescription, cheap bupropion, wellbutrin versus generic bupropion, wellbutrin sr 150 mg cost, wellbutrin pulled from shelves per fda</dc:description>
  <dc:subject>Order Wellbutrin Sr Rx - Purchase Bupropion</dc:subject>
  <cp:keywords>wellbutrin sr 150 mg twice a day, upping to 450 mg wellbutrin xl, where to buy wellbutrin xl, mg wellbutrin xl, online wellbutrin sr, generic wellbutrin online no prescription, buy bupropion xl 150 mg, fda pulls one generic form of wellbutrin off the market, wellbutrin discount coupons, buy wellbutrin sr online</cp:keywords>
  <cp:category/>
</cp:coreProperties>
</file>