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78.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79.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80.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81.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82.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83.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84.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85.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86.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Voltaren Gel Cost</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voltaren</a:t>
            </a:r>
            <a:br/>
            <a:r>
              <a:rPr b="false" i="false" strike="noStrike" sz="1200" u="none">
                <a:solidFill>
                  <a:srgbClr val="FFFFFF"/>
                </a:solidFill>
                <a:latin typeface="Calibri"/>
              </a:rPr>
              <a:t>voltaren 75 mg</a:t>
            </a:r>
            <a:br/>
            <a:r>
              <a:rPr b="false" i="false" strike="noStrike" sz="1200" u="none">
                <a:solidFill>
                  <a:srgbClr val="FFFFFF"/>
                </a:solidFill>
                <a:latin typeface="Calibri"/>
              </a:rPr>
              <a:t>I bought it online because it is really difficult to get prescribed it in the UK</a:t>
            </a:r>
            <a:br/>
            <a:r>
              <a:rPr b="false" i="false" strike="noStrike" sz="1200" u="none">
                <a:solidFill>
                  <a:srgbClr val="FFFFFF"/>
                </a:solidFill>
                <a:latin typeface="Calibri"/>
              </a:rPr>
              <a:t>where to buy voltaren</a:t>
            </a:r>
            <a:br/>
            <a:r>
              <a:rPr b="false" i="false" strike="noStrike" sz="1200" u="none">
                <a:solidFill>
                  <a:srgbClr val="FFFFFF"/>
                </a:solidFill>
                <a:latin typeface="Calibri"/>
              </a:rPr>
              <a:t>voltaren 100 mg</a:t>
            </a:r>
            <a:br/>
            <a:r>
              <a:rPr b="false" i="false" strike="noStrike" sz="1200" u="none">
                <a:solidFill>
                  <a:srgbClr val="FFFFFF"/>
                </a:solidFill>
                <a:latin typeface="Calibri"/>
              </a:rPr>
              <a:t>cheap diclofenac</a:t>
            </a:r>
            <a:br/>
            <a:r>
              <a:rPr b="false" i="false" strike="noStrike" sz="1200" u="none">
                <a:solidFill>
                  <a:srgbClr val="FFFFFF"/>
                </a:solidFill>
                <a:latin typeface="Calibri"/>
              </a:rPr>
              <a:t>voltaren sr 75 mg</a:t>
            </a:r>
            <a:br/>
            <a:r>
              <a:rPr b="false" i="false" strike="noStrike" sz="1200" u="none">
                <a:solidFill>
                  <a:srgbClr val="FFFFFF"/>
                </a:solidFill>
                <a:latin typeface="Calibri"/>
              </a:rPr>
              <a:t>voltaren xr 100mg</a:t>
            </a:r>
            <a:br/>
            <a:r>
              <a:rPr b="false" i="false" strike="noStrike" sz="1200" u="none">
                <a:solidFill>
                  <a:srgbClr val="FFFFFF"/>
                </a:solidFill>
                <a:latin typeface="Calibri"/>
              </a:rPr>
              <a:t>voltaren diclofenac</a:t>
            </a:r>
            <a:br/>
            <a:r>
              <a:rPr b="false" i="false" strike="noStrike" sz="1200" u="none">
                <a:solidFill>
                  <a:srgbClr val="FFFFFF"/>
                </a:solidFill>
                <a:latin typeface="Calibri"/>
              </a:rPr>
              <a:t>After tapering up to 150mg Seroquel XR at night and another 25mg instant release at 5pm the following day, my anxiety is almost non-existant.</a:t>
            </a:r>
            <a:br/>
            <a:r>
              <a:rPr b="false" i="false" strike="noStrike" sz="1200" u="none">
                <a:solidFill>
                  <a:srgbClr val="FFFFFF"/>
                </a:solidFill>
                <a:latin typeface="Calibri"/>
              </a:rPr>
              <a:t>voltaren emulgel cream</a:t>
            </a:r>
            <a:br/>
            <a:r>
              <a:rPr b="false" i="false" strike="noStrike" sz="1200" u="none">
                <a:solidFill>
                  <a:srgbClr val="FFFFFF"/>
                </a:solidFill>
                <a:latin typeface="Calibri"/>
              </a:rPr>
              <a:t>price of voltaren gel</a:t>
            </a:r>
            <a:br/>
            <a:r>
              <a:rPr b="false" i="false" strike="noStrike" sz="1200" u="none">
                <a:solidFill>
                  <a:srgbClr val="FFFFFF"/>
                </a:solidFill>
                <a:latin typeface="Calibri"/>
              </a:rPr>
              <a:t>It can affect persons of any age, with one study finding an age range of 12 to 78 years.</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coupon for voltaren gel</a:t>
            </a:r>
            <a:br/>
            <a:r>
              <a:rPr b="false" i="false" strike="noStrike" sz="1200" u="none">
                <a:solidFill>
                  <a:srgbClr val="FFFFFF"/>
                </a:solidFill>
                <a:latin typeface="Calibri"/>
              </a:rPr>
              <a:t>I think in the short run, it helped me cope with the many decisions and issues I had to deal with in the chaotic aftermath of her passing</a:t>
            </a:r>
            <a:br/>
            <a:r>
              <a:rPr b="false" i="false" strike="noStrike" sz="1200" u="none">
                <a:solidFill>
                  <a:srgbClr val="FFFFFF"/>
                </a:solidFill>
                <a:latin typeface="Calibri"/>
              </a:rPr>
              <a:t>cheap voltaren</a:t>
            </a:r>
            <a:br/>
            <a:r>
              <a:rPr b="false" i="false" strike="noStrike" sz="1200" u="none">
                <a:solidFill>
                  <a:srgbClr val="FFFFFF"/>
                </a:solidFill>
                <a:latin typeface="Calibri"/>
              </a:rPr>
              <a:t>diclofenac to buy</a:t>
            </a:r>
            <a:br/>
            <a:r>
              <a:rPr b="false" i="false" strike="noStrike" sz="1200" u="none">
                <a:solidFill>
                  <a:srgbClr val="FFFFFF"/>
                </a:solidFill>
                <a:latin typeface="Calibri"/>
              </a:rPr>
              <a:t>voltaren retard 75</a:t>
            </a:r>
            <a:br/>
            <a:r>
              <a:rPr b="false" i="false" strike="noStrike" sz="1200" u="none">
                <a:solidFill>
                  <a:srgbClr val="FFFFFF"/>
                </a:solidFill>
                <a:latin typeface="Calibri"/>
              </a:rPr>
              <a:t>I have been trying different types of birth control for 1 year now: from Implanon, microgynon 30, something else that I don't remember and now I'm on Mercilon- which is a low-dosed type of pills.</a:t>
            </a:r>
            <a:br/>
            <a:r>
              <a:rPr b="false" i="false" strike="noStrike" sz="1200" u="none">
                <a:solidFill>
                  <a:srgbClr val="FFFFFF"/>
                </a:solidFill>
                <a:latin typeface="Calibri"/>
              </a:rPr>
              <a:t>voltaren sr</a:t>
            </a:r>
            <a:br/>
            <a:r>
              <a:rPr b="false" i="false" strike="noStrike" sz="1200" u="none">
                <a:solidFill>
                  <a:srgbClr val="FFFFFF"/>
                </a:solidFill>
                <a:latin typeface="Calibri"/>
              </a:rPr>
              <a:t>buy diclofenac online</a:t>
            </a:r>
            <a:br/>
            <a:r>
              <a:rPr b="false" i="false" strike="noStrike" sz="1200" u="none">
                <a:solidFill>
                  <a:srgbClr val="FFFFFF"/>
                </a:solidFill>
                <a:latin typeface="Calibri"/>
              </a:rPr>
              <a:t>Can it accommodate the number of additional considerations which need to be behind the wheel of his taxi</a:t>
            </a:r>
            <a:br/>
            <a:r>
              <a:rPr b="false" i="false" strike="noStrike" sz="1200" u="none">
                <a:solidFill>
                  <a:srgbClr val="FFFFFF"/>
                </a:solidFill>
                <a:latin typeface="Calibri"/>
              </a:rPr>
              <a:t>voltaren rapid 50</a:t>
            </a:r>
            <a:br/>
            <a:r>
              <a:rPr b="false" i="false" strike="noStrike" sz="1200" u="none">
                <a:solidFill>
                  <a:srgbClr val="FFFFFF"/>
                </a:solidFill>
                <a:latin typeface="Calibri"/>
              </a:rPr>
              <a:t>Je kunt een moisturizer gaan gebruiken met deze ingredinten</a:t>
            </a:r>
            <a:br/>
            <a:r>
              <a:rPr b="false" i="false" strike="noStrike" sz="1200" u="none">
                <a:solidFill>
                  <a:srgbClr val="FFFFFF"/>
                </a:solidFill>
                <a:latin typeface="Calibri"/>
              </a:rPr>
              <a:t>voltaren emulgel 1</a:t>
            </a:r>
            <a:br/>
            <a:r>
              <a:rPr b="false" i="false" strike="noStrike" sz="1200" u="none">
                <a:solidFill>
                  <a:srgbClr val="FFFFFF"/>
                </a:solidFill>
                <a:latin typeface="Calibri"/>
              </a:rPr>
              <a:t>voltaren gel cost</a:t>
            </a:r>
            <a:br/>
            <a:r>
              <a:rPr b="false" i="false" strike="noStrike" sz="1200" u="none">
                <a:solidFill>
                  <a:srgbClr val="FFFFFF"/>
                </a:solidFill>
                <a:latin typeface="Calibri"/>
              </a:rPr>
              <a:t>As a second generation retinoid, adapalene cream contains same active ingredients as the gel form</a:t>
            </a:r>
            <a:br/>
            <a:r>
              <a:rPr b="false" i="false" strike="noStrike" sz="1200" u="none">
                <a:solidFill>
                  <a:srgbClr val="FFFFFF"/>
                </a:solidFill>
                <a:latin typeface="Calibri"/>
              </a:rPr>
              <a:t>generic name for voltaren</a:t>
            </a:r>
            <a:br/>
            <a:r>
              <a:rPr b="false" i="false" strike="noStrike" sz="1200" u="none">
                <a:solidFill>
                  <a:srgbClr val="FFFFFF"/>
                </a:solidFill>
                <a:latin typeface="Calibri"/>
              </a:rPr>
              <a:t>The above article discusses a few reasons why</a:t>
            </a:r>
            <a:br/>
            <a:r>
              <a:rPr b="false" i="false" strike="noStrike" sz="1200" u="none">
                <a:solidFill>
                  <a:srgbClr val="FFFFFF"/>
                </a:solidFill>
                <a:latin typeface="Calibri"/>
              </a:rPr>
              <a:t>voltaren xr</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voltaren generic name</a:t>
            </a:r>
            <a:br/>
            <a:r>
              <a:rPr b="false" i="false" strike="noStrike" sz="1200" u="none">
                <a:solidFill>
                  <a:srgbClr val="FFFFFF"/>
                </a:solidFill>
                <a:latin typeface="Calibri"/>
              </a:rPr>
              <a:t>where to buy diclofenac</a:t>
            </a:r>
            <a:br/>
            <a:r>
              <a:rPr b="false" i="false" strike="noStrike" sz="1200" u="none">
                <a:solidFill>
                  <a:srgbClr val="FFFFFF"/>
                </a:solidFill>
                <a:latin typeface="Calibri"/>
              </a:rPr>
              <a:t>voltaren 75mg tablets</a:t>
            </a:r>
            <a:br/>
            <a:r>
              <a:rPr b="false" i="false" strike="noStrike" sz="1200" u="none">
                <a:solidFill>
                  <a:srgbClr val="FFFFFF"/>
                </a:solidFill>
                <a:latin typeface="Calibri"/>
              </a:rPr>
              <a:t>voltaren 75 sr</a:t>
            </a:r>
            <a:br/>
            <a:r>
              <a:rPr b="false" i="false" strike="noStrike" sz="1200" u="none">
                <a:solidFill>
                  <a:srgbClr val="FFFFFF"/>
                </a:solidFill>
                <a:latin typeface="Calibri"/>
              </a:rPr>
              <a:t>purchase voltaren online</a:t>
            </a:r>
            <a:br/>
            <a:r>
              <a:rPr b="false" i="false" strike="noStrike" sz="1200" u="none">
                <a:solidFill>
                  <a:srgbClr val="FFFFFF"/>
                </a:solidFill>
                <a:latin typeface="Calibri"/>
              </a:rPr>
              <a:t>gel diclofenac</a:t>
            </a:r>
            <a:br/>
            <a:r>
              <a:rPr b="false" i="false" strike="noStrike" sz="1200" u="none">
                <a:solidFill>
                  <a:srgbClr val="FFFFFF"/>
                </a:solidFill>
                <a:latin typeface="Calibri"/>
              </a:rPr>
              <a:t>However, some types of fungi can thrive and multiply on the surface of the body, to cause infection of the skin, nails, mouth or vagina.</a:t>
            </a:r>
            <a:br/>
            <a:r>
              <a:rPr b="false" i="false" strike="noStrike" sz="1200" u="none">
                <a:solidFill>
                  <a:srgbClr val="FFFFFF"/>
                </a:solidFill>
                <a:latin typeface="Calibri"/>
              </a:rPr>
              <a:t>voltaren tablets 50mg</a:t>
            </a:r>
            <a:br/>
            <a:r>
              <a:rPr b="false" i="false" strike="noStrike" sz="1200" u="none">
                <a:solidFill>
                  <a:srgbClr val="FFFFFF"/>
                </a:solidFill>
                <a:latin typeface="Calibri"/>
              </a:rPr>
              <a:t>Proguanil is not commercially available in the United States, but it may be readily obtained in Canada and overseas</a:t>
            </a:r>
            <a:br/>
            <a:r>
              <a:rPr b="false" i="false" strike="noStrike" sz="1200" u="none">
                <a:solidFill>
                  <a:srgbClr val="FFFFFF"/>
                </a:solidFill>
                <a:latin typeface="Calibri"/>
              </a:rPr>
              <a:t>purchase diclofenac</a:t>
            </a:r>
            <a:br/>
            <a:r>
              <a:rPr b="false" i="false" strike="noStrike" sz="1200" u="none">
                <a:solidFill>
                  <a:srgbClr val="FFFFFF"/>
                </a:solidFill>
                <a:latin typeface="Calibri"/>
              </a:rPr>
              <a:t>buy voltaren emulgel</a:t>
            </a:r>
            <a:br/>
            <a:r>
              <a:rPr b="false" i="false" strike="noStrike" sz="1200" u="none">
                <a:solidFill>
                  <a:srgbClr val="FFFFFF"/>
                </a:solidFill>
                <a:latin typeface="Calibri"/>
              </a:rPr>
              <a:t>voltaren 50mg diclofenac</a:t>
            </a:r>
            <a:br/>
            <a:r>
              <a:rPr b="false" i="false" strike="noStrike" sz="1200" u="none">
                <a:solidFill>
                  <a:srgbClr val="FFFFFF"/>
                </a:solidFill>
                <a:latin typeface="Calibri"/>
              </a:rPr>
              <a:t>voltaren gel uk</a:t>
            </a:r>
            <a:br/>
            <a:r>
              <a:rPr b="false" i="false" strike="noStrike" sz="1200" u="none">
                <a:solidFill>
                  <a:srgbClr val="FFFFFF"/>
                </a:solidFill>
                <a:latin typeface="Calibri"/>
              </a:rPr>
              <a:t>voltaren 25mg</a:t>
            </a:r>
            <a:br/>
            <a:r>
              <a:rPr b="false" i="false" strike="noStrike" sz="1200" u="none">
                <a:solidFill>
                  <a:srgbClr val="FFFFFF"/>
                </a:solidFill>
                <a:latin typeface="Calibri"/>
              </a:rPr>
              <a:t>diclofenac online</a:t>
            </a:r>
            <a:br/>
            <a:r>
              <a:rPr b="false" i="false" strike="noStrike" sz="1200" u="none">
                <a:solidFill>
                  <a:srgbClr val="FFFFFF"/>
                </a:solidFill>
                <a:latin typeface="Calibri"/>
              </a:rPr>
              <a:t>buy voltaren online</a:t>
            </a:r>
            <a:br/>
            <a:r>
              <a:rPr b="false" i="false" strike="noStrike" sz="1200" u="none">
                <a:solidFill>
                  <a:srgbClr val="FFFFFF"/>
                </a:solidFill>
                <a:latin typeface="Calibri"/>
              </a:rPr>
              <a:t>voltaren for sale</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voltaren emulgel price</a:t>
            </a:r>
            <a:br/>
            <a:r>
              <a:rPr b="false" i="false" strike="noStrike" sz="1200" u="none">
                <a:solidFill>
                  <a:srgbClr val="FFFFFF"/>
                </a:solidFill>
                <a:latin typeface="Calibri"/>
              </a:rPr>
              <a:t>voltaren 150 mg</a:t>
            </a:r>
            <a:br/>
            <a:r>
              <a:rPr b="false" i="false" strike="noStrike" sz="1200" u="none">
                <a:solidFill>
                  <a:srgbClr val="FFFFFF"/>
                </a:solidFill>
                <a:latin typeface="Calibri"/>
              </a:rPr>
              <a:t>We are telling him to go to the hospital but he is refusing</a:t>
            </a:r>
            <a:br/>
            <a:r>
              <a:rPr b="false" i="false" strike="noStrike" sz="1200" u="none">
                <a:solidFill>
                  <a:srgbClr val="FFFFFF"/>
                </a:solidFill>
                <a:latin typeface="Calibri"/>
              </a:rPr>
              <a:t>order diclofenac</a:t>
            </a:r>
            <a:br/>
            <a:r>
              <a:rPr b="false" i="false" strike="noStrike" sz="1200" u="none">
                <a:solidFill>
                  <a:srgbClr val="FFFFFF"/>
                </a:solidFill>
                <a:latin typeface="Calibri"/>
              </a:rPr>
              <a:t>generic diclofenac</a:t>
            </a:r>
            <a:br/>
            <a:r>
              <a:rPr b="false" i="false" strike="noStrike" sz="1200" u="none">
                <a:solidFill>
                  <a:srgbClr val="FFFFFF"/>
                </a:solidFill>
                <a:latin typeface="Calibri"/>
              </a:rPr>
              <a:t>I done some research and apparently this is a very common side effect of this injection</a:t>
            </a:r>
            <a:br/>
            <a:r>
              <a:rPr b="false" i="false" strike="noStrike" sz="1200" u="none">
                <a:solidFill>
                  <a:srgbClr val="FFFFFF"/>
                </a:solidFill>
                <a:latin typeface="Calibri"/>
              </a:rPr>
              <a:t>generic for voltaren</a:t>
            </a:r>
            <a:br/>
            <a:r>
              <a:rPr b="false" i="false" strike="noStrike" sz="1200" u="none">
                <a:solidFill>
                  <a:srgbClr val="FFFFFF"/>
                </a:solidFill>
                <a:latin typeface="Calibri"/>
              </a:rPr>
              <a:t>voltaren usa</a:t>
            </a:r>
            <a:br/>
            <a:r>
              <a:rPr b="false" i="false" strike="noStrike" sz="1200" u="none">
                <a:solidFill>
                  <a:srgbClr val="FFFFFF"/>
                </a:solidFill>
                <a:latin typeface="Calibri"/>
              </a:rPr>
              <a:t>glycolzuur; heb het idee dat het nu nog iets beter gaat.</a:t>
            </a:r>
            <a:br/>
            <a:r>
              <a:rPr b="false" i="false" strike="noStrike" sz="1200" u="none">
                <a:solidFill>
                  <a:srgbClr val="FFFFFF"/>
                </a:solidFill>
                <a:latin typeface="Calibri"/>
              </a:rPr>
              <a:t>diclofenac sodium</a:t>
            </a:r>
            <a:br/>
            <a:r>
              <a:rPr b="false" i="false" strike="noStrike" sz="1200" u="none">
                <a:solidFill>
                  <a:srgbClr val="FFFFFF"/>
                </a:solidFill>
                <a:latin typeface="Calibri"/>
              </a:rPr>
              <a:t>voltaren tablets</a:t>
            </a:r>
            <a:br/>
            <a:r>
              <a:rPr b="false" i="false" strike="noStrike" sz="1200" u="none">
                <a:solidFill>
                  <a:srgbClr val="FFFFFF"/>
                </a:solidFill>
                <a:latin typeface="Calibri"/>
              </a:rPr>
              <a:t>For eight weeks, about a third of them received 20 to 40 milligrams (mg) of paroxetine, another third received up to 300 mg of imipramine (Tofranil), and a third received placebo pills.</a:t>
            </a:r>
            <a:br/>
            <a:r>
              <a:rPr b="false" i="false" strike="noStrike" sz="1200" u="none">
                <a:solidFill>
                  <a:srgbClr val="FFFFFF"/>
                </a:solidFill>
                <a:latin typeface="Calibri"/>
              </a:rPr>
              <a:t>voltaren emulgel usa</a:t>
            </a:r>
            <a:br/>
            <a:r>
              <a:rPr b="false" i="false" strike="noStrike" sz="1200" u="none">
                <a:solidFill>
                  <a:srgbClr val="FFFFFF"/>
                </a:solidFill>
                <a:latin typeface="Calibri"/>
              </a:rPr>
              <a:t>Why? Because itcatalyzed adesire to better understand my body,my health, and why my hair was falling out</a:t>
            </a:r>
            <a:br/>
            <a:r>
              <a:rPr b="false" i="false" strike="noStrike" sz="1200" u="none">
                <a:solidFill>
                  <a:srgbClr val="FFFFFF"/>
                </a:solidFill>
                <a:latin typeface="Calibri"/>
              </a:rPr>
              <a:t>voltaren emugel</a:t>
            </a:r>
            <a:br/>
            <a:r>
              <a:rPr b="false" i="false" strike="noStrike" sz="1200" u="none">
                <a:solidFill>
                  <a:srgbClr val="FFFFFF"/>
                </a:solidFill>
                <a:latin typeface="Calibri"/>
              </a:rPr>
              <a:t>But it has worked with older adults</a:t>
            </a:r>
            <a:br/>
            <a:r>
              <a:rPr b="false" i="false" strike="noStrike" sz="1200" u="none">
                <a:solidFill>
                  <a:srgbClr val="FFFFFF"/>
                </a:solidFill>
                <a:latin typeface="Calibri"/>
              </a:rPr>
              <a:t>diclofenac 75mg</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Unfortunately, on average, only twenty percent of the infected dogs will show Sarcoptes mites on any given scraping</a:t>
            </a:r>
            <a:br/>
            <a:r>
              <a:rPr b="false" i="false" strike="noStrike" sz="1200" u="none">
                <a:solidFill>
                  <a:srgbClr val="FFFFFF"/>
                </a:solidFill>
                <a:latin typeface="Calibri"/>
              </a:rPr>
              <a:t>voltaren 1</a:t>
            </a:r>
            <a:br/>
            <a:r>
              <a:rPr b="false" i="false" strike="noStrike" sz="1200" u="none">
                <a:solidFill>
                  <a:srgbClr val="FFFFFF"/>
                </a:solidFill>
                <a:latin typeface="Calibri"/>
              </a:rPr>
              <a:t>voltaren cream</a:t>
            </a:r>
            <a:br/>
            <a:r>
              <a:rPr b="false" i="false" strike="noStrike" sz="1200" u="none">
                <a:solidFill>
                  <a:srgbClr val="FFFFFF"/>
                </a:solidFill>
                <a:latin typeface="Calibri"/>
              </a:rPr>
              <a:t>voltaren price</a:t>
            </a:r>
            <a:br/>
            <a:r>
              <a:rPr b="false" i="false" strike="noStrike" sz="1200" u="none">
                <a:solidFill>
                  <a:srgbClr val="FFFFFF"/>
                </a:solidFill>
                <a:latin typeface="Calibri"/>
              </a:rPr>
              <a:t>voltaren gel prices</a:t>
            </a:r>
            <a:br/>
            <a:r>
              <a:rPr b="false" i="false" strike="noStrike" sz="1200" u="none">
                <a:solidFill>
                  <a:srgbClr val="FFFFFF"/>
                </a:solidFill>
                <a:latin typeface="Calibri"/>
              </a:rPr>
              <a:t>voltaren 100 mg retard</a:t>
            </a:r>
            <a:br/>
            <a:r>
              <a:rPr b="false" i="false" strike="noStrike" sz="1200" u="none">
                <a:solidFill>
                  <a:srgbClr val="FFFFFF"/>
                </a:solidFill>
                <a:latin typeface="Calibri"/>
              </a:rPr>
              <a:t>voltaren xr 100</a:t>
            </a:r>
            <a:br/>
            <a:r>
              <a:rPr b="false" i="false" strike="noStrike" sz="1200" u="none">
                <a:solidFill>
                  <a:srgbClr val="FFFFFF"/>
                </a:solidFill>
                <a:latin typeface="Calibri"/>
              </a:rPr>
              <a:t>voltaren 75mg</a:t>
            </a:r>
            <a:br/>
            <a:r>
              <a:rPr b="false" i="false" strike="noStrike" sz="1200" u="none">
                <a:solidFill>
                  <a:srgbClr val="FFFFFF"/>
                </a:solidFill>
                <a:latin typeface="Calibri"/>
              </a:rPr>
              <a:t>voltaren online</a:t>
            </a:r>
            <a:br/>
            <a:r>
              <a:rPr b="false" i="false" strike="noStrike" sz="1200" u="none">
                <a:solidFill>
                  <a:srgbClr val="FFFFFF"/>
                </a:solidFill>
                <a:latin typeface="Calibri"/>
              </a:rPr>
              <a:t>Initially, the person with this disorder has impaired tolerance to glucose</a:t>
            </a:r>
            <a:br/>
            <a:r>
              <a:rPr b="false" i="false" strike="noStrike" sz="1200" u="none">
                <a:solidFill>
                  <a:srgbClr val="FFFFFF"/>
                </a:solidFill>
                <a:latin typeface="Calibri"/>
              </a:rPr>
              <a:t>buy voltaren gel online</a:t>
            </a:r>
            <a:br/>
            <a:r>
              <a:rPr b="false" i="false" strike="noStrike" sz="1200" u="none">
                <a:solidFill>
                  <a:srgbClr val="FFFFFF"/>
                </a:solidFill>
                <a:latin typeface="Calibri"/>
              </a:rPr>
              <a:t>voltaren gel over the counter</a:t>
            </a:r>
            <a:br/>
            <a:r>
              <a:rPr b="false" i="false" strike="noStrike" sz="1200" u="none">
                <a:solidFill>
                  <a:srgbClr val="FFFFFF"/>
                </a:solidFill>
                <a:latin typeface="Calibri"/>
              </a:rPr>
              <a:t>cost of voltaren</a:t>
            </a:r>
            <a:br/>
            <a:r>
              <a:rPr b="false" i="false" strike="noStrike" sz="1200" u="none">
                <a:solidFill>
                  <a:srgbClr val="FFFFFF"/>
                </a:solidFill>
                <a:latin typeface="Calibri"/>
              </a:rPr>
              <a:t>Isotretinoin can cause severe birth defects, and the pill packages actually have an image of a pregnant woman with a red circle and slash over her</a:t>
            </a:r>
            <a:br/>
            <a:r>
              <a:rPr b="false" i="false" strike="noStrike" sz="1200" u="none">
                <a:solidFill>
                  <a:srgbClr val="FFFFFF"/>
                </a:solidFill>
                <a:latin typeface="Calibri"/>
              </a:rPr>
              <a:t>buy diclofenac online uk</a:t>
            </a:r>
            <a:br/>
            <a:r>
              <a:rPr b="false" i="false" strike="noStrike" sz="1200" u="none">
                <a:solidFill>
                  <a:srgbClr val="FFFFFF"/>
                </a:solidFill>
                <a:latin typeface="Calibri"/>
              </a:rPr>
              <a:t>And the problem with them all is that if you start to use them then your body becomes tolerant of it and so you need more</a:t>
            </a:r>
            <a:br/>
            <a:r>
              <a:rPr b="false" i="false" strike="noStrike" sz="1200" u="none">
                <a:solidFill>
                  <a:srgbClr val="FFFFFF"/>
                </a:solidFill>
                <a:latin typeface="Calibri"/>
              </a:rPr>
              <a:t>voltaren topical</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voltaren gel</a:t>
            </a:r>
            <a:br/>
            <a:r>
              <a:rPr b="false" i="false" strike="noStrike" sz="1200" u="none">
                <a:solidFill>
                  <a:srgbClr val="FFFFFF"/>
                </a:solidFill>
                <a:latin typeface="Calibri"/>
              </a:rPr>
              <a:t>Does not determine the ultimate gavel drop because there are dozens of other studies pro marijuana that I think have more merit than the study you just linked us.</a:t>
            </a:r>
            <a:br/>
            <a:r>
              <a:rPr b="false" i="false" strike="noStrike" sz="1200" u="none">
                <a:solidFill>
                  <a:srgbClr val="FFFFFF"/>
                </a:solidFill>
                <a:latin typeface="Calibri"/>
              </a:rPr>
              <a:t>diclofenac 50mg</a:t>
            </a:r>
            <a:br/>
            <a:r>
              <a:rPr b="false" i="false" strike="noStrike" sz="1200" u="none">
                <a:solidFill>
                  <a:srgbClr val="FFFFFF"/>
                </a:solidFill>
                <a:latin typeface="Calibri"/>
              </a:rPr>
              <a:t>voltaren gel price</a:t>
            </a:r>
            <a:br/>
            <a:r>
              <a:rPr b="false" i="false" strike="noStrike" sz="1200" u="none">
                <a:solidFill>
                  <a:srgbClr val="FFFFFF"/>
                </a:solidFill>
                <a:latin typeface="Calibri"/>
              </a:rPr>
              <a:t>Comparison of the angiotensin converting enzyme inhibitor enalapril in patients with essential hypertension</a:t>
            </a:r>
            <a:br/>
            <a:r>
              <a:rPr b="false" i="false" strike="noStrike" sz="1200" u="none">
                <a:solidFill>
                  <a:srgbClr val="FFFFFF"/>
                </a:solidFill>
                <a:latin typeface="Calibri"/>
              </a:rPr>
              <a:t>voltaren emulgel 120g</a:t>
            </a:r>
            <a:br/>
            <a:r>
              <a:rPr b="false" i="false" strike="noStrike" sz="1200" u="none">
                <a:solidFill>
                  <a:srgbClr val="FFFFFF"/>
                </a:solidFill>
                <a:latin typeface="Calibri"/>
              </a:rPr>
              <a:t>voltaren gel 100g</a:t>
            </a:r>
            <a:br/>
            <a:r>
              <a:rPr b="false" i="false" strike="noStrike" sz="1200" u="none">
                <a:solidFill>
                  <a:srgbClr val="FFFFFF"/>
                </a:solidFill>
                <a:latin typeface="Calibri"/>
              </a:rPr>
              <a:t>voltaren sr 75 mg tablet</a:t>
            </a:r>
            <a:br/>
            <a:r>
              <a:rPr b="false" i="false" strike="noStrike" sz="1200" u="none">
                <a:solidFill>
                  <a:srgbClr val="FFFFFF"/>
                </a:solidFill>
                <a:latin typeface="Calibri"/>
              </a:rPr>
              <a:t>diclofenac buy</a:t>
            </a:r>
            <a:br/>
            <a:r>
              <a:rPr b="false" i="false" strike="noStrike" sz="1200" u="none">
                <a:solidFill>
                  <a:srgbClr val="FFFFFF"/>
                </a:solidFill>
                <a:latin typeface="Calibri"/>
              </a:rPr>
              <a:t>voltaren emulgel uk</a:t>
            </a:r>
            <a:br/>
            <a:r>
              <a:rPr b="false" i="false" strike="noStrike" sz="1200" u="none">
                <a:solidFill>
                  <a:srgbClr val="FFFFFF"/>
                </a:solidFill>
                <a:latin typeface="Calibri"/>
              </a:rPr>
              <a:t>voltaren rapid 25mg</a:t>
            </a:r>
            <a:br/>
            <a:r>
              <a:rPr b="false" i="false" strike="noStrike" sz="1200" u="none">
                <a:solidFill>
                  <a:srgbClr val="FFFFFF"/>
                </a:solidFill>
                <a:latin typeface="Calibri"/>
              </a:rPr>
              <a:t>Today I got my first BFP It was from regular BDing</a:t>
            </a:r>
            <a:br/>
            <a:r>
              <a:rPr b="false" i="false" strike="noStrike" sz="1200" u="none">
                <a:solidFill>
                  <a:srgbClr val="FFFFFF"/>
                </a:solidFill>
                <a:latin typeface="Calibri"/>
              </a:rPr>
              <a:t>voltaren sr 100mg</a:t>
            </a:r>
            <a:br/>
            <a:r>
              <a:rPr b="false" i="false" strike="noStrike" sz="1200" u="none">
                <a:solidFill>
                  <a:srgbClr val="FFFFFF"/>
                </a:solidFill>
                <a:latin typeface="Calibri"/>
              </a:rPr>
              <a:t>Vaginal yeast infections are within a public forum which, metronidazole 50 mg for dogs with a to help you place the medicine inside your relatively small numbers in your crotch</a:t>
            </a:r>
            <a:br/>
            <a:r>
              <a:rPr b="false" i="false" strike="noStrike" sz="1200" u="none">
                <a:solidFill>
                  <a:srgbClr val="FFFFFF"/>
                </a:solidFill>
                <a:latin typeface="Calibri"/>
              </a:rPr>
              <a:t>order diclofenac online</a:t>
            </a:r>
            <a:br/>
            <a:r>
              <a:rPr b="false" i="false" strike="noStrike" sz="1200" u="none">
                <a:solidFill>
                  <a:srgbClr val="FFFFFF"/>
                </a:solidFill>
                <a:latin typeface="Calibri"/>
              </a:rPr>
              <a:t>where can i buy voltaren gel</a:t>
            </a:r>
            <a:br/>
            <a:r>
              <a:rPr b="false" i="false" strike="noStrike" sz="1200" u="none">
                <a:solidFill>
                  <a:srgbClr val="FFFFFF"/>
                </a:solidFill>
                <a:latin typeface="Calibri"/>
              </a:rPr>
              <a:t>purchase diclofenac online</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voltaren ec</a:t>
            </a:r>
            <a:br/>
            <a:r>
              <a:rPr b="false" i="false" strike="noStrike" sz="1200" u="none">
                <a:solidFill>
                  <a:srgbClr val="FFFFFF"/>
                </a:solidFill>
                <a:latin typeface="Calibri"/>
              </a:rPr>
              <a:t>voltaren 50mg</a:t>
            </a:r>
            <a:br/>
            <a:r>
              <a:rPr b="false" i="false" strike="noStrike" sz="1200" u="none">
                <a:solidFill>
                  <a:srgbClr val="FFFFFF"/>
                </a:solidFill>
                <a:latin typeface="Calibri"/>
              </a:rPr>
              <a:t>The natural acids in the lemon juice will increase skin cell turnover, helping to push out the damaged skin cells and replacing them with new, pure skin cells to quickly remove age spots.</a:t>
            </a:r>
            <a:br/>
            <a:r>
              <a:rPr b="false" i="false" strike="noStrike" sz="1200" u="none">
                <a:solidFill>
                  <a:srgbClr val="FFFFFF"/>
                </a:solidFill>
                <a:latin typeface="Calibri"/>
              </a:rPr>
              <a:t>what is voltaren</a:t>
            </a:r>
            <a:br/>
            <a:r>
              <a:rPr b="false" i="false" strike="noStrike" sz="1200" u="none">
                <a:solidFill>
                  <a:srgbClr val="FFFFFF"/>
                </a:solidFill>
                <a:latin typeface="Calibri"/>
              </a:rPr>
              <a:t>where can i buy diclofenac</a:t>
            </a:r>
            <a:br/>
            <a:r>
              <a:rPr b="false" i="false" strike="noStrike" sz="1200" u="none">
                <a:solidFill>
                  <a:srgbClr val="FFFFFF"/>
                </a:solidFill>
                <a:latin typeface="Calibri"/>
              </a:rPr>
              <a:t>voltaren gel 1</a:t>
            </a:r>
            <a:br/>
            <a:r>
              <a:rPr b="false" i="false" strike="noStrike" sz="1200" u="none">
                <a:solidFill>
                  <a:srgbClr val="FFFFFF"/>
                </a:solidFill>
                <a:latin typeface="Calibri"/>
              </a:rPr>
              <a:t>Today we buy what we don't need just because the price "looks" good or we "think" we need it</a:t>
            </a:r>
            <a:br/>
            <a:r>
              <a:rPr b="false" i="false" strike="noStrike" sz="1200" u="none">
                <a:solidFill>
                  <a:srgbClr val="FFFFFF"/>
                </a:solidFill>
                <a:latin typeface="Calibri"/>
              </a:rPr>
              <a:t>where to buy voltaren gel</a:t>
            </a:r>
            <a:br/>
            <a:r>
              <a:rPr b="false" i="false" strike="noStrike" sz="1200" u="none">
                <a:solidFill>
                  <a:srgbClr val="FFFFFF"/>
                </a:solidFill>
                <a:latin typeface="Calibri"/>
              </a:rPr>
              <a:t>buy diclofenac sodium 50mg</a:t>
            </a:r>
            <a:br/>
            <a:r>
              <a:rPr b="false" i="false" strike="noStrike" sz="1200" u="none">
                <a:solidFill>
                  <a:srgbClr val="FFFFFF"/>
                </a:solidFill>
                <a:latin typeface="Calibri"/>
              </a:rPr>
              <a:t>voltaren in usa</a:t>
            </a:r>
            <a:br/>
            <a:r>
              <a:rPr b="false" i="false" strike="noStrike" sz="1200" u="none">
                <a:solidFill>
                  <a:srgbClr val="FFFFFF"/>
                </a:solidFill>
                <a:latin typeface="Calibri"/>
              </a:rPr>
              <a:t>purchase voltaren</a:t>
            </a:r>
            <a:br/>
            <a:r>
              <a:rPr b="false" i="false" strike="noStrike" sz="1200" u="none">
                <a:solidFill>
                  <a:srgbClr val="FFFFFF"/>
                </a:solidFill>
                <a:latin typeface="Calibri"/>
              </a:rPr>
              <a:t>Special diet eating should not be too full at a time, avoiding greasy food, banning alcohol and tobacco</a:t>
            </a:r>
            <a:br/>
            <a:r>
              <a:rPr b="false" i="false" strike="noStrike" sz="1200" u="none">
                <a:solidFill>
                  <a:srgbClr val="FFFFFF"/>
                </a:solidFill>
                <a:latin typeface="Calibri"/>
              </a:rPr>
              <a:t>voltaren cost</a:t>
            </a:r>
            <a:br/>
            <a:r>
              <a:rPr b="false" i="false" strike="noStrike" sz="1200" u="none">
                <a:solidFill>
                  <a:srgbClr val="FFFFFF"/>
                </a:solidFill>
                <a:latin typeface="Calibri"/>
              </a:rPr>
              <a:t>It&amp;rsquo;s been six months now since off Pristiq</a:t>
            </a:r>
            <a:br/>
            <a:r>
              <a:rPr b="false" i="false" strike="noStrike" sz="1200" u="none">
                <a:solidFill>
                  <a:srgbClr val="FFFFFF"/>
                </a:solidFill>
                <a:latin typeface="Calibri"/>
              </a:rPr>
              <a:t>voltaren 1 topical gel</a:t>
            </a:r>
            <a:br/>
            <a:r>
              <a:rPr b="false" i="false" strike="noStrike" sz="1200" u="none">
                <a:solidFill>
                  <a:srgbClr val="FFFFFF"/>
                </a:solidFill>
                <a:latin typeface="Calibri"/>
              </a:rPr>
              <a:t>buy cheap diclofenac</a:t>
            </a:r>
            <a:br/>
            <a:r>
              <a:rPr b="false" i="false" strike="noStrike" sz="1200" u="none">
                <a:solidFill>
                  <a:srgbClr val="FFFFFF"/>
                </a:solidFill>
                <a:latin typeface="Calibri"/>
              </a:rPr>
              <a:t>voltaren ec 75 mg</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When the state-licensed stores open sometime early next year, that's how much people will be allowed to buy.</a:t>
            </a:r>
            <a:br/>
            <a:r>
              <a:rPr b="false" i="false" strike="noStrike" sz="1200" u="none">
                <a:solidFill>
                  <a:srgbClr val="FFFFFF"/>
                </a:solidFill>
                <a:latin typeface="Calibri"/>
              </a:rPr>
              <a:t>voltaren buy</a:t>
            </a:r>
            <a:br/>
            <a:r>
              <a:rPr b="false" i="false" strike="noStrike" sz="1200" u="none">
                <a:solidFill>
                  <a:srgbClr val="FFFFFF"/>
                </a:solidFill>
                <a:latin typeface="Calibri"/>
              </a:rPr>
              <a:t>voltaren 25</a:t>
            </a:r>
            <a:br/>
            <a:r>
              <a:rPr b="false" i="false" strike="noStrike" sz="1200" u="none">
                <a:solidFill>
                  <a:srgbClr val="FFFFFF"/>
                </a:solidFill>
                <a:latin typeface="Calibri"/>
              </a:rPr>
              <a:t>voltaren xr 100 mg</a:t>
            </a:r>
            <a:br/>
            <a:r>
              <a:rPr b="false" i="false" strike="noStrike" sz="1200" u="none">
                <a:solidFill>
                  <a:srgbClr val="FFFFFF"/>
                </a:solidFill>
                <a:latin typeface="Calibri"/>
              </a:rPr>
              <a:t>voltaren canada</a:t>
            </a:r>
            <a:br/>
            <a:r>
              <a:rPr b="false" i="false" strike="noStrike" sz="1200" u="none">
                <a:solidFill>
                  <a:srgbClr val="FFFFFF"/>
                </a:solidFill>
                <a:latin typeface="Calibri"/>
              </a:rPr>
              <a:t>order voltaren</a:t>
            </a:r>
            <a:br/>
            <a:r>
              <a:rPr b="false" i="false" strike="noStrike" sz="1200" u="none">
                <a:solidFill>
                  <a:srgbClr val="FFFFFF"/>
                </a:solidFill>
                <a:latin typeface="Calibri"/>
              </a:rPr>
              <a:t>voltaren in canada</a:t>
            </a:r>
            <a:br/>
            <a:r>
              <a:rPr b="false" i="false" strike="noStrike" sz="1200" u="none">
                <a:solidFill>
                  <a:srgbClr val="FFFFFF"/>
                </a:solidFill>
                <a:latin typeface="Calibri"/>
              </a:rPr>
              <a:t>At best my level got to a 14 I think it was so I just quit taking it I felt very sick and strange in the week after but then it seemed like I felt the same as when I was on it</a:t>
            </a:r>
            <a:br/>
            <a:r>
              <a:rPr b="false" i="false" strike="noStrike" sz="1200" u="none">
                <a:solidFill>
                  <a:srgbClr val="FFFFFF"/>
                </a:solidFill>
                <a:latin typeface="Calibri"/>
              </a:rPr>
              <a:t>voltaren gel buy</a:t>
            </a:r>
            <a:br/>
            <a:r>
              <a:rPr b="false" i="false" strike="noStrike" sz="1200" u="none">
                <a:solidFill>
                  <a:srgbClr val="FFFFFF"/>
                </a:solidFill>
                <a:latin typeface="Calibri"/>
              </a:rPr>
              <a:t>order voltaren online</a:t>
            </a:r>
            <a:br/>
            <a:r>
              <a:rPr b="false" i="false" strike="noStrike" sz="1200" u="none">
                <a:solidFill>
                  <a:srgbClr val="FFFFFF"/>
                </a:solidFill>
                <a:latin typeface="Calibri"/>
              </a:rPr>
              <a:t>diclofenac mg</a:t>
            </a:r>
            <a:br/>
            <a:r>
              <a:rPr b="false" i="false" strike="noStrike" sz="1200" u="none">
                <a:solidFill>
                  <a:srgbClr val="FFFFFF"/>
                </a:solidFill>
                <a:latin typeface="Calibri"/>
              </a:rPr>
              <a:t>voltaren gel coupons</a:t>
            </a:r>
            <a:br/>
            <a:r>
              <a:rPr b="false" i="false" strike="noStrike" sz="1200" u="none">
                <a:solidFill>
                  <a:srgbClr val="FFFFFF"/>
                </a:solidFill>
                <a:latin typeface="Calibri"/>
              </a:rPr>
              <a:t>what is diclofenac</a:t>
            </a:r>
            <a:br/>
            <a:r>
              <a:rPr b="false" i="false" strike="noStrike" sz="1200" u="none">
                <a:solidFill>
                  <a:srgbClr val="FFFFFF"/>
                </a:solidFill>
                <a:latin typeface="Calibri"/>
              </a:rPr>
              <a:t>voltaren gel coupon</a:t>
            </a:r>
            <a:br/>
            <a:r>
              <a:rPr b="false" i="false" strike="noStrike" sz="1200" u="none">
                <a:solidFill>
                  <a:srgbClr val="FFFFFF"/>
                </a:solidFill>
                <a:latin typeface="Calibri"/>
              </a:rPr>
              <a:t>voltaren gel canada</a:t>
            </a:r>
            <a:br/>
            <a:r>
              <a:rPr b="false" i="false" strike="noStrike" sz="1200" u="none">
                <a:solidFill>
                  <a:srgbClr val="FFFFFF"/>
                </a:solidFill>
                <a:latin typeface="Calibri"/>
              </a:rPr>
              <a:t>In patients with postrenal acute renal failure, treatment efforts are directed at the underlying disease</a:t>
            </a:r>
            <a:br/>
            <a:r>
              <a:rPr b="false" i="false" strike="noStrike" sz="1200" u="none">
                <a:solidFill>
                  <a:srgbClr val="FFFFFF"/>
                </a:solidFill>
                <a:latin typeface="Calibri"/>
              </a:rPr>
              <a:t>buy diclofenac uk</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diclofenac sodium</a:t>
            </a:r>
            <a:br/>
            <a:r>
              <a:rPr b="false" i="false" strike="noStrike" sz="1200" u="none">
                <a:solidFill>
                  <a:srgbClr val="FFFFFF"/>
                </a:solidFill>
                <a:latin typeface="Calibri"/>
              </a:rPr>
              <a:t>buy cheap voltaren</a:t>
            </a:r>
            <a:br/>
            <a:r>
              <a:rPr b="false" i="false" strike="noStrike" sz="1200" u="none">
                <a:solidFill>
                  <a:srgbClr val="FFFFFF"/>
                </a:solidFill>
                <a:latin typeface="Calibri"/>
              </a:rPr>
              <a:t>emulgel voltaren</a:t>
            </a:r>
            <a:br/>
            <a:r>
              <a:rPr b="false" i="false" strike="noStrike" sz="1200" u="none">
                <a:solidFill>
                  <a:srgbClr val="FFFFFF"/>
                </a:solidFill>
                <a:latin typeface="Calibri"/>
              </a:rPr>
              <a:t>It should be over soon, as the brain chemicals return to homeostasis.</a:t>
            </a:r>
            <a:br/>
            <a:r>
              <a:rPr b="false" i="false" strike="noStrike" sz="1200" u="none">
                <a:solidFill>
                  <a:srgbClr val="FFFFFF"/>
                </a:solidFill>
                <a:latin typeface="Calibri"/>
              </a:rPr>
              <a:t>voltaren ec tablets 50mg</a:t>
            </a:r>
            <a:br/>
            <a:r>
              <a:rPr b="false" i="false" strike="noStrike" sz="1200" u="none">
                <a:solidFill>
                  <a:srgbClr val="FFFFFF"/>
                </a:solidFill>
                <a:latin typeface="Calibri"/>
              </a:rPr>
              <a:t>cost of voltaren gel</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2015-12-20T01:17:11+04:00</dcterms:created>
  <dcterms:modified xsi:type="dcterms:W3CDTF">2015-12-20T01:17:11+04:00</dcterms:modified>
  <dc:title>Buy Voltaren Emulgel - Voltaren Tablets</dc:title>
  <dc:description>Voltaren 75 mg, cheap voltaren, voltaren rapid 50, voltaren emugel, buy diclofenac online uk, where can i buy voltaren gel, voltaren ec tablets 50mg</dc:description>
  <dc:subject>Buy Voltaren Emulgel - Voltaren Tablets</dc:subject>
  <cp:keywords>voltaren xr 100mg, voltaren generic name, voltaren 50mg diclofenac, generic for voltaren, voltaren emulgel usa, voltaren cream, voltaren gel, voltaren 50mg, where to buy voltaren gel, diclofenac mg</cp:keywords>
  <cp:category/>
</cp:coreProperties>
</file>