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9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0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1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1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1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1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Ventolin Inhaler Online Shop</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non prescription ventolin</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albuterol 2.5 mg/3 ml (0.083 ) inhalation solution</a:t>
            </a:r>
            <a:br/>
            <a:r>
              <a:rPr b="false" i="false" strike="noStrike" sz="1200" u="none">
                <a:solidFill>
                  <a:srgbClr val="FFFFFF"/>
                </a:solidFill>
                <a:latin typeface="Calibri"/>
              </a:rPr>
              <a:t>do need prescription ventolin uk</a:t>
            </a:r>
            <a:br/>
            <a:r>
              <a:rPr b="false" i="false" strike="noStrike" sz="1200" u="none">
                <a:solidFill>
                  <a:srgbClr val="FFFFFF"/>
                </a:solidFill>
                <a:latin typeface="Calibri"/>
              </a:rPr>
              <a:t>buy ventolin inhaler canada</a:t>
            </a:r>
            <a:br/>
            <a:r>
              <a:rPr b="false" i="false" strike="noStrike" sz="1200" u="none">
                <a:solidFill>
                  <a:srgbClr val="FFFFFF"/>
                </a:solidFill>
                <a:latin typeface="Calibri"/>
              </a:rPr>
              <a:t>albuterol hfa 90</a:t>
            </a:r>
            <a:br/>
            <a:r>
              <a:rPr b="false" i="false" strike="noStrike" sz="1200" u="none">
                <a:solidFill>
                  <a:srgbClr val="FFFFFF"/>
                </a:solidFill>
                <a:latin typeface="Calibri"/>
              </a:rPr>
              <a:t>She therefore asked for her records and left the office.</a:t>
            </a:r>
            <a:br/>
            <a:r>
              <a:rPr b="false" i="false" strike="noStrike" sz="1200" u="none">
                <a:solidFill>
                  <a:srgbClr val="FFFFFF"/>
                </a:solidFill>
                <a:latin typeface="Calibri"/>
              </a:rPr>
              <a:t>ventolin hfa discount coupons</a:t>
            </a:r>
            <a:br/>
            <a:r>
              <a:rPr b="false" i="false" strike="noStrike" sz="1200" u="none">
                <a:solidFill>
                  <a:srgbClr val="FFFFFF"/>
                </a:solidFill>
                <a:latin typeface="Calibri"/>
              </a:rPr>
              <a:t>ventolin hfa manufacturer coupons</a:t>
            </a:r>
            <a:br/>
            <a:r>
              <a:rPr b="false" i="false" strike="noStrike" sz="1200" u="none">
                <a:solidFill>
                  <a:srgbClr val="FFFFFF"/>
                </a:solidFill>
                <a:latin typeface="Calibri"/>
              </a:rPr>
              <a:t>how much does generic albuterol cost</a:t>
            </a:r>
            <a:br/>
            <a:r>
              <a:rPr b="false" i="false" strike="noStrike" sz="1200" u="none">
                <a:solidFill>
                  <a:srgbClr val="FFFFFF"/>
                </a:solidFill>
                <a:latin typeface="Calibri"/>
              </a:rPr>
              <a:t>Now I&amp;rsquo;m mixing the 75mg methadone and from 6mg-14mg of Xanax</a:t>
            </a:r>
            <a:br/>
            <a:r>
              <a:rPr b="false" i="false" strike="noStrike" sz="1200" u="none">
                <a:solidFill>
                  <a:srgbClr val="FFFFFF"/>
                </a:solidFill>
                <a:latin typeface="Calibri"/>
              </a:rPr>
              <a:t>purchase ventolin hfa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relion ventolin hfa cost</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ventoline 0 4 mg ml annostus</a:t>
            </a:r>
            <a:br/>
            <a:r>
              <a:rPr b="false" i="false" strike="noStrike" sz="1200" u="none">
                <a:solidFill>
                  <a:srgbClr val="FFFFFF"/>
                </a:solidFill>
                <a:latin typeface="Calibri"/>
              </a:rPr>
              <a:t>order albuterol for nebulizer</a:t>
            </a:r>
            <a:br/>
            <a:r>
              <a:rPr b="false" i="false" strike="noStrike" sz="1200" u="none">
                <a:solidFill>
                  <a:srgbClr val="FFFFFF"/>
                </a:solidFill>
                <a:latin typeface="Calibri"/>
              </a:rPr>
              <a:t>ventolin cost walmart</a:t>
            </a:r>
            <a:br/>
            <a:r>
              <a:rPr b="false" i="false" strike="noStrike" sz="1200" u="none">
                <a:solidFill>
                  <a:srgbClr val="FFFFFF"/>
                </a:solidFill>
                <a:latin typeface="Calibri"/>
              </a:rPr>
              <a:t>However an essential oil can carry between 200-800 known compounds</a:t>
            </a:r>
            <a:br/>
            <a:r>
              <a:rPr b="false" i="false" strike="noStrike" sz="1200" u="none">
                <a:solidFill>
                  <a:srgbClr val="FFFFFF"/>
                </a:solidFill>
                <a:latin typeface="Calibri"/>
              </a:rPr>
              <a:t>ventolin 2 mg tablets</a:t>
            </a:r>
            <a:br/>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ventolin 2mg 5ml syrup</a:t>
            </a:r>
            <a:br/>
            <a:r>
              <a:rPr b="false" i="false" strike="noStrike" sz="1200" u="none">
                <a:solidFill>
                  <a:srgbClr val="FFFFFF"/>
                </a:solidFill>
                <a:latin typeface="Calibri"/>
              </a:rPr>
              <a:t>albuterol ipratropium nebulizer</a:t>
            </a:r>
            <a:br/>
            <a:r>
              <a:rPr b="false" i="false" strike="noStrike" sz="1200" u="none">
                <a:solidFill>
                  <a:srgbClr val="FFFFFF"/>
                </a:solidFill>
                <a:latin typeface="Calibri"/>
              </a:rPr>
              <a:t>Now that people are taking the drug longer than 5  years the drug is rearing it's ugly head by showing some nasty long lasting side effects</a:t>
            </a:r>
            <a:br/>
            <a:r>
              <a:rPr b="false" i="false" strike="noStrike" sz="1200" u="none">
                <a:solidFill>
                  <a:srgbClr val="FFFFFF"/>
                </a:solidFill>
                <a:latin typeface="Calibri"/>
              </a:rPr>
              <a:t>generic ventolin inhaler</a:t>
            </a:r>
            <a:br/>
            <a:r>
              <a:rPr b="false" i="false" strike="noStrike" sz="1200" u="none">
                <a:solidFill>
                  <a:srgbClr val="FFFFFF"/>
                </a:solidFill>
                <a:latin typeface="Calibri"/>
              </a:rPr>
              <a:t>high dose continuous nebulized albuterol</a:t>
            </a:r>
            <a:br/>
            <a:r>
              <a:rPr b="false" i="false" strike="noStrike" sz="1200" u="none">
                <a:solidFill>
                  <a:srgbClr val="FFFFFF"/>
                </a:solidFill>
                <a:latin typeface="Calibri"/>
              </a:rPr>
              <a:t>albuterol hfa inhaler cost</a:t>
            </a:r>
            <a:br/>
            <a:r>
              <a:rPr b="false" i="false" strike="noStrike" sz="1200" u="none">
                <a:solidFill>
                  <a:srgbClr val="FFFFFF"/>
                </a:solidFill>
                <a:latin typeface="Calibri"/>
              </a:rPr>
              <a:t>ventolin manufacturer coupons</a:t>
            </a:r>
            <a:br/>
            <a:r>
              <a:rPr b="false" i="false" strike="noStrike" sz="1200" u="none">
                <a:solidFill>
                  <a:srgbClr val="FFFFFF"/>
                </a:solidFill>
                <a:latin typeface="Calibri"/>
              </a:rPr>
              <a:t>ventolin machine</a:t>
            </a:r>
            <a:br/>
            <a:r>
              <a:rPr b="false" i="false" strike="noStrike" sz="1200" u="none">
                <a:solidFill>
                  <a:srgbClr val="FFFFFF"/>
                </a:solidFill>
                <a:latin typeface="Calibri"/>
              </a:rPr>
              <a:t>Rat exposures to the majormetabolite, norfluoxetine, are approximately 0.3-0.8, 1-8, and 3-20 times,respectively, the pediatric exposure at the MRHD.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buy online uk</a:t>
            </a:r>
            <a:br/>
            <a:r>
              <a:rPr b="false" i="false" strike="noStrike" sz="1200" u="none">
                <a:solidFill>
                  <a:srgbClr val="FFFFFF"/>
                </a:solidFill>
                <a:latin typeface="Calibri"/>
              </a:rPr>
              <a:t>retail price ventolin hfa</a:t>
            </a:r>
            <a:br/>
            <a:r>
              <a:rPr b="false" i="false" strike="noStrike" sz="1200" u="none">
                <a:solidFill>
                  <a:srgbClr val="FFFFFF"/>
                </a:solidFill>
                <a:latin typeface="Calibri"/>
              </a:rPr>
              <a:t>armstrong albuterol inhalation aerosol 17g</a:t>
            </a:r>
            <a:br/>
            <a:r>
              <a:rPr b="false" i="false" strike="noStrike" sz="1200" u="none">
                <a:solidFill>
                  <a:srgbClr val="FFFFFF"/>
                </a:solidFill>
                <a:latin typeface="Calibri"/>
              </a:rPr>
              <a:t>albuterol 1.25 mg/3ml</a:t>
            </a:r>
            <a:br/>
            <a:r>
              <a:rPr b="false" i="false" strike="noStrike" sz="1200" u="none">
                <a:solidFill>
                  <a:srgbClr val="FFFFFF"/>
                </a:solidFill>
                <a:latin typeface="Calibri"/>
              </a:rPr>
              <a:t>ventoline 0 4 mg/ml mikst. 2 mg</a:t>
            </a:r>
            <a:br/>
            <a:r>
              <a:rPr b="false" i="false" strike="noStrike" sz="1200" u="none">
                <a:solidFill>
                  <a:srgbClr val="FFFFFF"/>
                </a:solidFill>
                <a:latin typeface="Calibri"/>
              </a:rPr>
              <a:t>do you need a prescription for ventolin in usa</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ventoline 0.4mg/ml annostus</a:t>
            </a:r>
            <a:br/>
            <a:r>
              <a:rPr b="false" i="false" strike="noStrike" sz="1200" u="none">
                <a:solidFill>
                  <a:srgbClr val="FFFFFF"/>
                </a:solidFill>
                <a:latin typeface="Calibri"/>
              </a:rPr>
              <a:t>can i buy albuterol inhaler online</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ventolin nebulizer 2.5 mg</a:t>
            </a:r>
            <a:br/>
            <a:r>
              <a:rPr b="false" i="false" strike="noStrike" sz="1200" u="none">
                <a:solidFill>
                  <a:srgbClr val="FFFFFF"/>
                </a:solidFill>
                <a:latin typeface="Calibri"/>
              </a:rPr>
              <a:t>albuterol inhalers for asthma</a:t>
            </a:r>
            <a:br/>
            <a:r>
              <a:rPr b="false" i="false" strike="noStrike" sz="1200" u="none">
                <a:solidFill>
                  <a:srgbClr val="FFFFFF"/>
                </a:solidFill>
                <a:latin typeface="Calibri"/>
              </a:rPr>
              <a:t>ventolin online pharmacy</a:t>
            </a:r>
            <a:br/>
            <a:r>
              <a:rPr b="false" i="false" strike="noStrike" sz="1200" u="none">
                <a:solidFill>
                  <a:srgbClr val="FFFFFF"/>
                </a:solidFill>
                <a:latin typeface="Calibri"/>
              </a:rPr>
              <a:t>ventolin inhalers online uk</a:t>
            </a:r>
            <a:br/>
            <a:r>
              <a:rPr b="false" i="false" strike="noStrike" sz="1200" u="none">
                <a:solidFill>
                  <a:srgbClr val="FFFFFF"/>
                </a:solidFill>
                <a:latin typeface="Calibri"/>
              </a:rPr>
              <a:t>can you use albuterol nebulizer while pregnant</a:t>
            </a:r>
            <a:br/>
            <a:r>
              <a:rPr b="false" i="false" strike="noStrike" sz="1200" u="none">
                <a:solidFill>
                  <a:srgbClr val="FFFFFF"/>
                </a:solidFill>
                <a:latin typeface="Calibri"/>
              </a:rPr>
              <a:t>It has also not been shown to affect sun-induced abnormalities in epidermal cells or skin elasticity.</a:t>
            </a:r>
            <a:br/>
            <a:r>
              <a:rPr b="false" i="false" strike="noStrike" sz="1200" u="none">
                <a:solidFill>
                  <a:srgbClr val="FFFFFF"/>
                </a:solidFill>
                <a:latin typeface="Calibri"/>
              </a:rPr>
              <a:t>ventolin 4mg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review of the toxicology of salbutamol (albuterol)</a:t>
            </a:r>
            <a:br/>
            <a:r>
              <a:rPr b="false" i="false" strike="noStrike" sz="1200" u="none">
                <a:solidFill>
                  <a:srgbClr val="FFFFFF"/>
                </a:solidFill>
                <a:latin typeface="Calibri"/>
              </a:rPr>
              <a:t>ventolin inhaler online</a:t>
            </a:r>
            <a:br/>
            <a:r>
              <a:rPr b="false" i="false" strike="noStrike" sz="1200" u="none">
                <a:solidFill>
                  <a:srgbClr val="FFFFFF"/>
                </a:solidFill>
                <a:latin typeface="Calibri"/>
              </a:rPr>
              <a:t>ventolin machines</a:t>
            </a:r>
            <a:br/>
            <a:r>
              <a:rPr b="false" i="false" strike="noStrike" sz="1200" u="none">
                <a:solidFill>
                  <a:srgbClr val="FFFFFF"/>
                </a:solidFill>
                <a:latin typeface="Calibri"/>
              </a:rPr>
              <a:t>ventolin 100 mcg spray</a:t>
            </a:r>
            <a:br/>
            <a:r>
              <a:rPr b="false" i="false" strike="noStrike" sz="1200" u="none">
                <a:solidFill>
                  <a:srgbClr val="FFFFFF"/>
                </a:solidFill>
                <a:latin typeface="Calibri"/>
              </a:rPr>
              <a:t>ventolin mdi spacer</a:t>
            </a:r>
            <a:br/>
            <a:r>
              <a:rPr b="false" i="false" strike="noStrike" sz="1200" u="none">
                <a:solidFill>
                  <a:srgbClr val="FFFFFF"/>
                </a:solidFill>
                <a:latin typeface="Calibri"/>
              </a:rPr>
              <a:t>albuterol hfa 108 mcg</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ventolin manufacturer</a:t>
            </a:r>
            <a:br/>
            <a:r>
              <a:rPr b="false" i="false" strike="noStrike" sz="1200" u="none">
                <a:solidFill>
                  <a:srgbClr val="FFFFFF"/>
                </a:solidFill>
                <a:latin typeface="Calibri"/>
              </a:rPr>
              <a:t>how much does an albuterol pump cost</a:t>
            </a:r>
            <a:br/>
            <a:r>
              <a:rPr b="false" i="false" strike="noStrike" sz="1200" u="none">
                <a:solidFill>
                  <a:srgbClr val="FFFFFF"/>
                </a:solidFill>
                <a:latin typeface="Calibri"/>
              </a:rPr>
              <a:t>albuterol 0.083 2.5 mg 3ml</a:t>
            </a:r>
            <a:br/>
            <a:r>
              <a:rPr b="false" i="false" strike="noStrike" sz="1200" u="none">
                <a:solidFill>
                  <a:srgbClr val="FFFFFF"/>
                </a:solidFill>
                <a:latin typeface="Calibri"/>
              </a:rPr>
              <a:t>buy ventoline evohaler</a:t>
            </a:r>
            <a:br/>
            <a:r>
              <a:rPr b="false" i="false" strike="noStrike" sz="1200" u="none">
                <a:solidFill>
                  <a:srgbClr val="FFFFFF"/>
                </a:solidFill>
                <a:latin typeface="Calibri"/>
              </a:rPr>
              <a:t>albuterol 1.25 mg</a:t>
            </a:r>
            <a:br/>
            <a:r>
              <a:rPr b="false" i="false" strike="noStrike" sz="1200" u="none">
                <a:solidFill>
                  <a:srgbClr val="FFFFFF"/>
                </a:solidFill>
                <a:latin typeface="Calibri"/>
              </a:rPr>
              <a:t>albuterol inhaler buy canada</a:t>
            </a:r>
            <a:br/>
            <a:r>
              <a:rPr b="false" i="false" strike="noStrike" sz="1200" u="none">
                <a:solidFill>
                  <a:srgbClr val="FFFFFF"/>
                </a:solidFill>
                <a:latin typeface="Calibri"/>
              </a:rPr>
              <a:t>buy ventolin no prescription</a:t>
            </a:r>
            <a:br/>
            <a:r>
              <a:rPr b="false" i="false" strike="noStrike" sz="1200" u="none">
                <a:solidFill>
                  <a:srgbClr val="FFFFFF"/>
                </a:solidFill>
                <a:latin typeface="Calibri"/>
              </a:rPr>
              <a:t>A patient came to me recently with a list of her medications and their prices as quoted by her pharmacy</a:t>
            </a:r>
            <a:br/>
            <a:r>
              <a:rPr b="false" i="false" strike="noStrike" sz="1200" u="none">
                <a:solidFill>
                  <a:srgbClr val="FFFFFF"/>
                </a:solidFill>
                <a:latin typeface="Calibri"/>
              </a:rPr>
              <a:t>ventolin buy online usa</a:t>
            </a:r>
            <a:br/>
            <a:r>
              <a:rPr b="false" i="false" strike="noStrike" sz="1200" u="none">
                <a:solidFill>
                  <a:srgbClr val="FFFFFF"/>
                </a:solidFill>
                <a:latin typeface="Calibri"/>
              </a:rPr>
              <a:t>ventolin medicine.bg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ventolin hfa</a:t>
            </a:r>
            <a:br/>
            <a:r>
              <a:rPr b="false" i="false" strike="noStrike" sz="1200" u="none">
                <a:solidFill>
                  <a:srgbClr val="FFFFFF"/>
                </a:solidFill>
                <a:latin typeface="Calibri"/>
              </a:rPr>
              <a:t>ventolin inhaler 100 mcg fiyat俚ventolin inhaler 100 mcg fiyati</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ventolin machine malaysia</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mail order ventolin inhaler</a:t>
            </a:r>
            <a:br/>
            <a:r>
              <a:rPr b="false" i="false" strike="noStrike" sz="1200" u="none">
                <a:solidFill>
                  <a:srgbClr val="FFFFFF"/>
                </a:solidFill>
                <a:latin typeface="Calibri"/>
              </a:rPr>
              <a:t>ventolin inhaler 100 mcg kullan</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albuterol salbutamol</a:t>
            </a:r>
            <a:br/>
            <a:r>
              <a:rPr b="false" i="false" strike="noStrike" sz="1200" u="none">
                <a:solidFill>
                  <a:srgbClr val="FFFFFF"/>
                </a:solidFill>
                <a:latin typeface="Calibri"/>
              </a:rPr>
              <a:t>albuterol (salbutamol) hfa inhaler</a:t>
            </a:r>
            <a:br/>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buy albuterol tablets australia</a:t>
            </a:r>
            <a:br/>
            <a:r>
              <a:rPr b="false" i="false" strike="noStrike" sz="1200" u="none">
                <a:solidFill>
                  <a:srgbClr val="FFFFFF"/>
                </a:solidFill>
                <a:latin typeface="Calibri"/>
              </a:rPr>
              <a:t>ventolin prescription uk</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ventolin 100 mcg prezzo</a:t>
            </a:r>
            <a:br/>
            <a:r>
              <a:rPr b="false" i="false" strike="noStrike" sz="1200" u="none">
                <a:solidFill>
                  <a:srgbClr val="FFFFFF"/>
                </a:solidFill>
                <a:latin typeface="Calibri"/>
              </a:rPr>
              <a:t>ventolin 2mg tablet</a:t>
            </a:r>
            <a:br/>
            <a:r>
              <a:rPr b="false" i="false" strike="noStrike" sz="1200" u="none">
                <a:solidFill>
                  <a:srgbClr val="FFFFFF"/>
                </a:solidFill>
                <a:latin typeface="Calibri"/>
              </a:rPr>
              <a:t>albuterol 2.5 mg ipratropium 0.5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is ventolin a prescription drug in australia</a:t>
            </a:r>
            <a:br/>
            <a:r>
              <a:rPr b="false" i="false" strike="noStrike" sz="1200" u="none">
                <a:solidFill>
                  <a:srgbClr val="FFFFFF"/>
                </a:solidFill>
                <a:latin typeface="Calibri"/>
              </a:rPr>
              <a:t>where to buy ventolin for nebuliser</a:t>
            </a:r>
            <a:br/>
            <a:r>
              <a:rPr b="false" i="false" strike="noStrike" sz="1200" u="none">
                <a:solidFill>
                  <a:srgbClr val="FFFFFF"/>
                </a:solidFill>
                <a:latin typeface="Calibri"/>
              </a:rPr>
              <a:t>salbutamol ventolin 2mg tablet</a:t>
            </a:r>
            <a:br/>
            <a:r>
              <a:rPr b="false" i="false" strike="noStrike" sz="1200" u="none">
                <a:solidFill>
                  <a:srgbClr val="FFFFFF"/>
                </a:solidFill>
                <a:latin typeface="Calibri"/>
              </a:rPr>
              <a:t>Keep acyclovir ointment out of the reach of children and away from pets.</a:t>
            </a:r>
            <a:br/>
            <a:r>
              <a:rPr b="false" i="false" strike="noStrike" sz="1200" u="none">
                <a:solidFill>
                  <a:srgbClr val="FFFFFF"/>
                </a:solidFill>
                <a:latin typeface="Calibri"/>
              </a:rPr>
              <a:t>albuterol buy</a:t>
            </a:r>
            <a:br/>
            <a:r>
              <a:rPr b="false" i="false" strike="noStrike" sz="1200" u="none">
                <a:solidFill>
                  <a:srgbClr val="FFFFFF"/>
                </a:solidFill>
                <a:latin typeface="Calibri"/>
              </a:rPr>
              <a:t>albuterol inhaler cost walgreens</a:t>
            </a:r>
            <a:br/>
            <a:r>
              <a:rPr b="false" i="false" strike="noStrike" sz="1200" u="none">
                <a:solidFill>
                  <a:srgbClr val="FFFFFF"/>
                </a:solidFill>
                <a:latin typeface="Calibri"/>
              </a:rPr>
              <a:t>Jangan menggandakan dosis propranolol pada jadwal berikutnya untuk mengganti dosis yang terlewat.</a:t>
            </a:r>
            <a:br/>
            <a:r>
              <a:rPr b="false" i="false" strike="noStrike" sz="1200" u="none">
                <a:solidFill>
                  <a:srgbClr val="FFFFFF"/>
                </a:solidFill>
                <a:latin typeface="Calibri"/>
              </a:rPr>
              <a:t>www ventolin hfa com discount coupon</a:t>
            </a:r>
            <a:br/>
            <a:r>
              <a:rPr b="false" i="false" strike="noStrike" sz="1200" u="none">
                <a:solidFill>
                  <a:srgbClr val="FFFFFF"/>
                </a:solidFill>
                <a:latin typeface="Calibri"/>
              </a:rPr>
              <a:t>can i use my albuterol inhaler while pregnant</a:t>
            </a:r>
            <a:br/>
            <a:r>
              <a:rPr b="false" i="false" strike="noStrike" sz="1200" u="none">
                <a:solidFill>
                  <a:srgbClr val="FFFFFF"/>
                </a:solidFill>
                <a:latin typeface="Calibri"/>
              </a:rPr>
              <a:t>ventolin inhaler cost singapore</a:t>
            </a:r>
            <a:br/>
            <a:r>
              <a:rPr b="false" i="false" strike="noStrike" sz="1200" u="none">
                <a:solidFill>
                  <a:srgbClr val="FFFFFF"/>
                </a:solidFill>
                <a:latin typeface="Calibri"/>
              </a:rPr>
              <a:t>can you buy ventolin inhalers over the counter in spain</a:t>
            </a:r>
            <a:br/>
            <a:r>
              <a:rPr b="false" i="false" strike="noStrike" sz="1200" u="none">
                <a:solidFill>
                  <a:srgbClr val="FFFFFF"/>
                </a:solidFill>
                <a:latin typeface="Calibri"/>
              </a:rPr>
              <a:t>ventolin/ventorlin/aerolin evohaler salbutamol (albuterol) 100 mcg</a:t>
            </a:r>
            <a:br/>
            <a:r>
              <a:rPr b="false" i="false" strike="noStrike" sz="1200" u="none">
                <a:solidFill>
                  <a:srgbClr val="FFFFFF"/>
                </a:solidFill>
                <a:latin typeface="Calibri"/>
              </a:rPr>
              <a:t>purchase albuterol</a:t>
            </a:r>
            <a:br/>
            <a:r>
              <a:rPr b="false" i="false" strike="noStrike" sz="1200" u="none">
                <a:solidFill>
                  <a:srgbClr val="FFFFFF"/>
                </a:solidFill>
                <a:latin typeface="Calibri"/>
              </a:rPr>
              <a:t>proair hfa albuterol price</a:t>
            </a:r>
            <a:br/>
            <a:r>
              <a:rPr b="false" i="false" strike="noStrike" sz="1200" u="none">
                <a:solidFill>
                  <a:srgbClr val="FFFFFF"/>
                </a:solidFill>
                <a:latin typeface="Calibri"/>
              </a:rPr>
              <a:t>ventolin mdi dosing</a:t>
            </a:r>
            <a:br/>
            <a:r>
              <a:rPr b="false" i="false" strike="noStrike" sz="1200" u="none">
                <a:solidFill>
                  <a:srgbClr val="FFFFFF"/>
                </a:solidFill>
                <a:latin typeface="Calibri"/>
              </a:rPr>
              <a:t>ventolin nebules 2.5 mg dosage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tablet 2 mg 100 tb</a:t>
            </a:r>
            <a:br/>
            <a:r>
              <a:rPr b="false" i="false" strike="noStrike" sz="1200" u="none">
                <a:solidFill>
                  <a:srgbClr val="FFFFFF"/>
                </a:solidFill>
                <a:latin typeface="Calibri"/>
              </a:rPr>
              <a:t>buy albuterol</a:t>
            </a:r>
            <a:br/>
            <a:r>
              <a:rPr b="false" i="false" strike="noStrike" sz="1200" u="none">
                <a:solidFill>
                  <a:srgbClr val="FFFFFF"/>
                </a:solidFill>
                <a:latin typeface="Calibri"/>
              </a:rPr>
              <a:t>I also cannot eat cumin or I have traces of blood in my stool.</a:t>
            </a:r>
            <a:br/>
            <a:r>
              <a:rPr b="false" i="false" strike="noStrike" sz="1200" u="none">
                <a:solidFill>
                  <a:srgbClr val="FFFFFF"/>
                </a:solidFill>
                <a:latin typeface="Calibri"/>
              </a:rPr>
              <a:t>albuterol 5mg ml solution</a:t>
            </a:r>
            <a:br/>
            <a:r>
              <a:rPr b="false" i="false" strike="noStrike" sz="1200" u="none">
                <a:solidFill>
                  <a:srgbClr val="FFFFFF"/>
                </a:solidFill>
                <a:latin typeface="Calibri"/>
              </a:rPr>
              <a:t>ventolin inhaler 100 mcg 200 doz</a:t>
            </a:r>
            <a:br/>
            <a:r>
              <a:rPr b="false" i="false" strike="noStrike" sz="1200" u="none">
                <a:solidFill>
                  <a:srgbClr val="FFFFFF"/>
                </a:solidFill>
                <a:latin typeface="Calibri"/>
              </a:rPr>
              <a:t>ventolin inhaler buy online</a:t>
            </a:r>
            <a:br/>
            <a:r>
              <a:rPr b="false" i="false" strike="noStrike" sz="1200" u="none">
                <a:solidFill>
                  <a:srgbClr val="FFFFFF"/>
                </a:solidFill>
                <a:latin typeface="Calibri"/>
              </a:rPr>
              <a:t>where can i buy ventolin over counters</a:t>
            </a:r>
            <a:br/>
            <a:r>
              <a:rPr b="false" i="false" strike="noStrike" sz="1200" u="none">
                <a:solidFill>
                  <a:srgbClr val="FFFFFF"/>
                </a:solidFill>
                <a:latin typeface="Calibri"/>
              </a:rPr>
              <a:t>ventolin nebules 2.5 mg/2.5 ml</a:t>
            </a:r>
            <a:br/>
            <a:r>
              <a:rPr b="false" i="false" strike="noStrike" sz="1200" u="none">
                <a:solidFill>
                  <a:srgbClr val="FFFFFF"/>
                </a:solidFill>
                <a:latin typeface="Calibri"/>
              </a:rPr>
              <a:t>ventolin inhaler manufacturer</a:t>
            </a:r>
            <a:br/>
            <a:r>
              <a:rPr b="false" i="false" strike="noStrike" sz="1200" u="none">
                <a:solidFill>
                  <a:srgbClr val="FFFFFF"/>
                </a:solidFill>
                <a:latin typeface="Calibri"/>
              </a:rPr>
              <a:t>ventolin hfa discount coupon</a:t>
            </a:r>
            <a:br/>
            <a:r>
              <a:rPr b="false" i="false" strike="noStrike" sz="1200" u="none">
                <a:solidFill>
                  <a:srgbClr val="FFFFFF"/>
                </a:solidFill>
                <a:latin typeface="Calibri"/>
              </a:rPr>
              <a:t>Raza blanca ex vicepresidente ejecutivo de error un</a:t>
            </a:r>
            <a:br/>
            <a:r>
              <a:rPr b="false" i="false" strike="noStrike" sz="1200" u="none">
                <a:solidFill>
                  <a:srgbClr val="FFFFFF"/>
                </a:solidFill>
                <a:latin typeface="Calibri"/>
              </a:rPr>
              <a:t>buy cheap albuterol</a:t>
            </a:r>
            <a:br/>
            <a:r>
              <a:rPr b="false" i="false" strike="noStrike" sz="1200" u="none">
                <a:solidFill>
                  <a:srgbClr val="FFFFFF"/>
                </a:solidFill>
                <a:latin typeface="Calibri"/>
              </a:rPr>
              <a:t>can you buy ventolin inhalers over counter</a:t>
            </a:r>
            <a:br/>
            <a:r>
              <a:rPr b="false" i="false" strike="noStrike" sz="1200" u="none">
                <a:solidFill>
                  <a:srgbClr val="FFFFFF"/>
                </a:solidFill>
                <a:latin typeface="Calibri"/>
              </a:rPr>
              <a:t>do you need a prescription for ventolin in germany</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r>
              <a:rPr b="false" i="false" strike="noStrike" sz="1200" u="none">
                <a:solidFill>
                  <a:srgbClr val="FFFFFF"/>
                </a:solidFill>
                <a:latin typeface="Calibri"/>
              </a:rPr>
              <a:t>coupon for ventolin inhaler</a:t>
            </a:r>
            <a:br/>
            <a:r>
              <a:rPr b="false" i="false" strike="noStrike" sz="1200" u="none">
                <a:solidFill>
                  <a:srgbClr val="FFFFFF"/>
                </a:solidFill>
                <a:latin typeface="Calibri"/>
              </a:rPr>
              <a:t>ventolin 0 4 mg/ml annostus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ventolin over the counter in australia</a:t>
            </a:r>
            <a:br/>
            <a:r>
              <a:rPr b="false" i="false" strike="noStrike" sz="1200" u="none">
                <a:solidFill>
                  <a:srgbClr val="FFFFFF"/>
                </a:solidFill>
                <a:latin typeface="Calibri"/>
              </a:rPr>
              <a:t>can i buy ventolin over the counter in usa</a:t>
            </a:r>
            <a:br/>
            <a:r>
              <a:rPr b="false" i="false" strike="noStrike" sz="1200" u="none">
                <a:solidFill>
                  <a:srgbClr val="FFFFFF"/>
                </a:solidFill>
                <a:latin typeface="Calibri"/>
              </a:rPr>
              <a:t>cheap ventolin inhalers online</a:t>
            </a:r>
            <a:br/>
            <a:r>
              <a:rPr b="false" i="false" strike="noStrike" sz="1200" u="none">
                <a:solidFill>
                  <a:srgbClr val="FFFFFF"/>
                </a:solidFill>
                <a:latin typeface="Calibri"/>
              </a:rPr>
              <a:t>Canada adapalene gel is a good source to buy the acne cream</a:t>
            </a:r>
            <a:br/>
            <a:r>
              <a:rPr b="false" i="false" strike="noStrike" sz="1200" u="none">
                <a:solidFill>
                  <a:srgbClr val="FFFFFF"/>
                </a:solidFill>
                <a:latin typeface="Calibri"/>
              </a:rPr>
              <a:t>buy generic albuterol inhaler</a:t>
            </a:r>
            <a:br/>
            <a:r>
              <a:rPr b="false" i="false" strike="noStrike" sz="1200" u="none">
                <a:solidFill>
                  <a:srgbClr val="FFFFFF"/>
                </a:solidFill>
                <a:latin typeface="Calibri"/>
              </a:rPr>
              <a:t>generic ventolin inhaler canada</a:t>
            </a:r>
            <a:br/>
            <a:r>
              <a:rPr b="false" i="false" strike="noStrike" sz="1200" u="none">
                <a:solidFill>
                  <a:srgbClr val="FFFFFF"/>
                </a:solidFill>
                <a:latin typeface="Calibri"/>
              </a:rPr>
              <a:t>ventolin 100 mcg inhaler</a:t>
            </a:r>
            <a:br/>
            <a:r>
              <a:rPr b="false" i="false" strike="noStrike" sz="1200" u="none">
                <a:solidFill>
                  <a:srgbClr val="FFFFFF"/>
                </a:solidFill>
                <a:latin typeface="Calibri"/>
              </a:rPr>
              <a:t>ventolin nebules rxlist</a:t>
            </a:r>
            <a:br/>
            <a:r>
              <a:rPr b="false" i="false" strike="noStrike" sz="1200" u="none">
                <a:solidFill>
                  <a:srgbClr val="FFFFFF"/>
                </a:solidFill>
                <a:latin typeface="Calibri"/>
              </a:rPr>
              <a:t>buy ventolin tablets uk</a:t>
            </a:r>
            <a:br/>
            <a:r>
              <a:rPr b="false" i="false" strike="noStrike" sz="1200" u="none">
                <a:solidFill>
                  <a:srgbClr val="FFFFFF"/>
                </a:solidFill>
                <a:latin typeface="Calibri"/>
              </a:rPr>
              <a:t>In fact, more than 33% of the women in this study stopped taking their medicine only 3 1/2 years after they started</a:t>
            </a:r>
            <a:br/>
            <a:r>
              <a:rPr b="false" i="false" strike="noStrike" sz="1200" u="none">
                <a:solidFill>
                  <a:srgbClr val="FFFFFF"/>
                </a:solidFill>
                <a:latin typeface="Calibri"/>
              </a:rPr>
              <a:t>purchase ventolin inhaler</a:t>
            </a:r>
            <a:br/>
            <a:r>
              <a:rPr b="false" i="false" strike="noStrike" sz="1200" u="none">
                <a:solidFill>
                  <a:srgbClr val="FFFFFF"/>
                </a:solidFill>
                <a:latin typeface="Calibri"/>
              </a:rPr>
              <a:t>ventolin evohaler order</a:t>
            </a:r>
            <a:br/>
            <a:r>
              <a:rPr b="false" i="false" strike="noStrike" sz="1200" u="none">
                <a:solidFill>
                  <a:srgbClr val="FFFFFF"/>
                </a:solidFill>
                <a:latin typeface="Calibri"/>
              </a:rPr>
              <a:t>cheapest place fill albuterol prescription</a:t>
            </a:r>
            <a:br/>
            <a:r>
              <a:rPr b="false" i="false" strike="noStrike" sz="1200" u="none">
                <a:solidFill>
                  <a:srgbClr val="FFFFFF"/>
                </a:solidFill>
                <a:latin typeface="Calibri"/>
              </a:rPr>
              <a:t>can you buy ventolin in asda</a:t>
            </a:r>
            <a:br/>
            <a:r>
              <a:rPr b="false" i="false" strike="noStrike" sz="1200" u="none">
                <a:solidFill>
                  <a:srgbClr val="FFFFFF"/>
                </a:solidFill>
                <a:latin typeface="Calibri"/>
              </a:rPr>
              <a:t>buy ventolin 4mg</a:t>
            </a:r>
            <a:br/>
            <a:r>
              <a:rPr b="false" i="false" strike="noStrike" sz="1200" u="none">
                <a:solidFill>
                  <a:srgbClr val="FFFFFF"/>
                </a:solidFill>
                <a:latin typeface="Calibri"/>
              </a:rPr>
              <a:t>ventolin hfa rxlist</a:t>
            </a:r>
            <a:br/>
            <a:r>
              <a:rPr b="false" i="false" strike="noStrike" sz="1200" u="none">
                <a:solidFill>
                  <a:srgbClr val="FFFFFF"/>
                </a:solidFill>
                <a:latin typeface="Calibri"/>
              </a:rPr>
              <a:t>buy ventolin inhaler overnight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ventolin inhalers</a:t>
            </a:r>
            <a:br/>
            <a:r>
              <a:rPr b="false" i="false" strike="noStrike" sz="1200" u="none">
                <a:solidFill>
                  <a:srgbClr val="FFFFFF"/>
                </a:solidFill>
                <a:latin typeface="Calibri"/>
              </a:rPr>
              <a:t>ventolin online australia</a:t>
            </a:r>
            <a:br/>
            <a:r>
              <a:rPr b="false" i="false" strike="noStrike" sz="1200" u="none">
                <a:solidFill>
                  <a:srgbClr val="FFFFFF"/>
                </a:solidFill>
                <a:latin typeface="Calibri"/>
              </a:rPr>
              <a:t>can buy ventolin over counter spain</a:t>
            </a:r>
            <a:br/>
            <a:r>
              <a:rPr b="false" i="false" strike="noStrike" sz="1200" u="none">
                <a:solidFill>
                  <a:srgbClr val="FFFFFF"/>
                </a:solidFill>
                <a:latin typeface="Calibri"/>
              </a:rPr>
              <a:t>albuterol nebulizer 2.5 mg 3ml</a:t>
            </a:r>
            <a:br/>
            <a:r>
              <a:rPr b="false" i="false" strike="noStrike" sz="1200" u="none">
                <a:solidFill>
                  <a:srgbClr val="FFFFFF"/>
                </a:solidFill>
                <a:latin typeface="Calibri"/>
              </a:rPr>
              <a:t>can you buy ventolin over the counter in canada</a:t>
            </a:r>
            <a:br/>
            <a:r>
              <a:rPr b="false" i="false" strike="noStrike" sz="1200" u="none">
                <a:solidFill>
                  <a:srgbClr val="FFFFFF"/>
                </a:solidFill>
                <a:latin typeface="Calibri"/>
              </a:rPr>
              <a:t>albuterol inhaler cost</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albuterol inhaler price</a:t>
            </a:r>
            <a:br/>
            <a:r>
              <a:rPr b="false" i="false" strike="noStrike" sz="1200" u="none">
                <a:solidFill>
                  <a:srgbClr val="FFFFFF"/>
                </a:solidFill>
                <a:latin typeface="Calibri"/>
              </a:rPr>
              <a:t>ventolin 100 mcg sospensione pressurizzata</a:t>
            </a:r>
            <a:br/>
            <a:r>
              <a:rPr b="false" i="false" strike="noStrike" sz="1200" u="none">
                <a:solidFill>
                  <a:srgbClr val="FFFFFF"/>
                </a:solidFill>
                <a:latin typeface="Calibri"/>
              </a:rPr>
              <a:t>ventolin hfa expiration</a:t>
            </a:r>
            <a:br/>
            <a:r>
              <a:rPr b="false" i="false" strike="noStrike" sz="1200" u="none">
                <a:solidFill>
                  <a:srgbClr val="FFFFFF"/>
                </a:solidFill>
                <a:latin typeface="Calibri"/>
              </a:rPr>
              <a:t>where to buy ventolin inhaler</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cost of ventolin inhaler at walmart</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ventolin hfa 90 mcg inhaler</a:t>
            </a:r>
            <a:br/>
            <a:r>
              <a:rPr b="false" i="false" strike="noStrike" sz="1200" u="none">
                <a:solidFill>
                  <a:srgbClr val="FFFFFF"/>
                </a:solidFill>
                <a:latin typeface="Calibri"/>
              </a:rPr>
              <a:t>ventolin nebule 2 5 mg</a:t>
            </a:r>
            <a:br/>
            <a:r>
              <a:rPr b="false" i="false" strike="noStrike" sz="1200" u="none">
                <a:solidFill>
                  <a:srgbClr val="FFFFFF"/>
                </a:solidFill>
                <a:latin typeface="Calibri"/>
              </a:rPr>
              <a:t>walmart pharmacy albuterol inhaler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buy australia</a:t>
            </a:r>
            <a:br/>
            <a:r>
              <a:rPr b="false" i="false" strike="noStrike" sz="1200" u="none">
                <a:solidFill>
                  <a:srgbClr val="FFFFFF"/>
                </a:solidFill>
                <a:latin typeface="Calibri"/>
              </a:rPr>
              <a:t>ventolin prescription</a:t>
            </a:r>
            <a:br/>
            <a:r>
              <a:rPr b="false" i="false" strike="noStrike" sz="1200" u="none">
                <a:solidFill>
                  <a:srgbClr val="FFFFFF"/>
                </a:solidFill>
                <a:latin typeface="Calibri"/>
              </a:rPr>
              <a:t>can i use albuterol inhaler while pregnant</a:t>
            </a:r>
            <a:br/>
            <a:r>
              <a:rPr b="false" i="false" strike="noStrike" sz="1200" u="none">
                <a:solidFill>
                  <a:srgbClr val="FFFFFF"/>
                </a:solidFill>
                <a:latin typeface="Calibri"/>
              </a:rPr>
              <a:t>ipratropium albuterol uses</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ventolin nebulizer machine</a:t>
            </a:r>
            <a:br/>
            <a:r>
              <a:rPr b="false" i="false" strike="noStrike" sz="1200" u="none">
                <a:solidFill>
                  <a:srgbClr val="FFFFFF"/>
                </a:solidFill>
                <a:latin typeface="Calibri"/>
              </a:rPr>
              <a:t>there generic ventolin hfa</a:t>
            </a:r>
            <a:br/>
            <a:r>
              <a:rPr b="false" i="false" strike="noStrike" sz="1200" u="none">
                <a:solidFill>
                  <a:srgbClr val="FFFFFF"/>
                </a:solidFill>
                <a:latin typeface="Calibri"/>
              </a:rPr>
              <a:t>My doc is going to ween me off Paxil while starting me on Pristiq</a:t>
            </a:r>
            <a:br/>
            <a:r>
              <a:rPr b="false" i="false" strike="noStrike" sz="1200" u="none">
                <a:solidFill>
                  <a:srgbClr val="FFFFFF"/>
                </a:solidFill>
                <a:latin typeface="Calibri"/>
              </a:rPr>
              <a:t>salbutamol ventolin 2mg/5ml</a:t>
            </a:r>
            <a:br/>
            <a:r>
              <a:rPr b="false" i="false" strike="noStrike" sz="1200" u="none">
                <a:solidFill>
                  <a:srgbClr val="FFFFFF"/>
                </a:solidFill>
                <a:latin typeface="Calibri"/>
              </a:rPr>
              <a:t>buy ventolin evohaler</a:t>
            </a:r>
            <a:br/>
            <a:r>
              <a:rPr b="false" i="false" strike="noStrike" sz="1200" u="none">
                <a:solidFill>
                  <a:srgbClr val="FFFFFF"/>
                </a:solidFill>
                <a:latin typeface="Calibri"/>
              </a:rPr>
              <a:t>Ask your health care provider if Cardura may interact with other medicines that you take</a:t>
            </a:r>
            <a:br/>
            <a:r>
              <a:rPr b="false" i="false" strike="noStrike" sz="1200" u="none">
                <a:solidFill>
                  <a:srgbClr val="FFFFFF"/>
                </a:solidFill>
                <a:latin typeface="Calibri"/>
              </a:rPr>
              <a:t>ventolin 2mg/5ml dosage</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ventolin 4mg bodybuilding</a:t>
            </a:r>
            <a:br/>
            <a:r>
              <a:rPr b="false" i="false" strike="noStrike" sz="1200" u="none">
                <a:solidFill>
                  <a:srgbClr val="FFFFFF"/>
                </a:solidFill>
                <a:latin typeface="Calibri"/>
              </a:rPr>
              <a:t>ventolin nebules 2.5mg la thuoc gi</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ventolin mdi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inhaler online shop</a:t>
            </a:r>
            <a:br/>
            <a:r>
              <a:rPr b="false" i="false" strike="noStrike" sz="1200" u="none">
                <a:solidFill>
                  <a:srgbClr val="FFFFFF"/>
                </a:solidFill>
                <a:latin typeface="Calibri"/>
              </a:rPr>
              <a:t>ventolin bubble bobble</a:t>
            </a:r>
            <a:br/>
            <a:r>
              <a:rPr b="false" i="false" strike="noStrike" sz="1200" u="none">
                <a:solidFill>
                  <a:srgbClr val="FFFFFF"/>
                </a:solidFill>
                <a:latin typeface="Calibri"/>
              </a:rPr>
              <a:t>Testosterone is converted to DHT by the enzyme 5-alpha reductase</a:t>
            </a:r>
            <a:br/>
            <a:r>
              <a:rPr b="false" i="false" strike="noStrike" sz="1200" u="none">
                <a:solidFill>
                  <a:srgbClr val="FFFFFF"/>
                </a:solidFill>
                <a:latin typeface="Calibri"/>
              </a:rPr>
              <a:t>ventolin hfa</a:t>
            </a:r>
            <a:br/>
            <a:r>
              <a:rPr b="false" i="false" strike="noStrike" sz="1200" u="none">
                <a:solidFill>
                  <a:srgbClr val="FFFFFF"/>
                </a:solidFill>
                <a:latin typeface="Calibri"/>
              </a:rPr>
              <a:t>albuterol 0.83 mg ml solution</a:t>
            </a:r>
            <a:br/>
            <a:r>
              <a:rPr b="false" i="false" strike="noStrike" sz="1200" u="none">
                <a:solidFill>
                  <a:srgbClr val="FFFFFF"/>
                </a:solidFill>
                <a:latin typeface="Calibri"/>
              </a:rPr>
              <a:t>Margolis and his colleagues took nose and throat swabs from 83 patients being treated for acne at their dermatology clinic to look for the presence of staph bacteria</a:t>
            </a:r>
            <a:br/>
            <a:r>
              <a:rPr b="false" i="false" strike="noStrike" sz="1200" u="none">
                <a:solidFill>
                  <a:srgbClr val="FFFFFF"/>
                </a:solidFill>
                <a:latin typeface="Calibri"/>
              </a:rPr>
              <a:t>cheap ventolin uk</a:t>
            </a:r>
            <a:br/>
            <a:r>
              <a:rPr b="false" i="false" strike="noStrike" sz="1200" u="none">
                <a:solidFill>
                  <a:srgbClr val="FFFFFF"/>
                </a:solidFill>
                <a:latin typeface="Calibri"/>
              </a:rPr>
              <a:t>In these patients with acute hepatotoxicity, DILANTIN should be immediately discontinued and not re-administered.</a:t>
            </a:r>
            <a:br/>
            <a:r>
              <a:rPr b="false" i="false" strike="noStrike" sz="1200" u="none">
                <a:solidFill>
                  <a:srgbClr val="FFFFFF"/>
                </a:solidFill>
                <a:latin typeface="Calibri"/>
              </a:rPr>
              <a:t>generic ventolin hfa inhaler</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prescription ventolin inhaler</a:t>
            </a:r>
            <a:br/>
            <a:r>
              <a:rPr b="false" i="false" strike="noStrike" sz="1200" u="none">
                <a:solidFill>
                  <a:srgbClr val="FFFFFF"/>
                </a:solidFill>
                <a:latin typeface="Calibri"/>
              </a:rPr>
              <a:t>It kind of feels that you are doing any unique trick</a:t>
            </a:r>
            <a:br/>
            <a:r>
              <a:rPr b="false" i="false" strike="noStrike" sz="1200" u="none">
                <a:solidFill>
                  <a:srgbClr val="FFFFFF"/>
                </a:solidFill>
                <a:latin typeface="Calibri"/>
              </a:rPr>
              <a:t>ventolin hfa 90 mcg price</a:t>
            </a:r>
            <a:br/>
            <a:r>
              <a:rPr b="false" i="false" strike="noStrike" sz="1200" u="none">
                <a:solidFill>
                  <a:srgbClr val="FFFFFF"/>
                </a:solidFill>
                <a:latin typeface="Calibri"/>
              </a:rPr>
              <a:t>I think anyone who's experienced clinical depression and how serious and severe this disease can be will agree</a:t>
            </a:r>
            <a:br/>
            <a:r>
              <a:rPr b="false" i="false" strike="noStrike" sz="1200" u="none">
                <a:solidFill>
                  <a:srgbClr val="FFFFFF"/>
                </a:solidFill>
                <a:latin typeface="Calibri"/>
              </a:rPr>
              <a:t>buy ventolin hfa 90 mcg inhaler</a:t>
            </a:r>
            <a:br/>
            <a:r>
              <a:rPr b="false" i="false" strike="noStrike" sz="1200" u="none">
                <a:solidFill>
                  <a:srgbClr val="FFFFFF"/>
                </a:solidFill>
                <a:latin typeface="Calibri"/>
              </a:rPr>
              <a:t>ventolin online uk</a:t>
            </a:r>
            <a:br/>
            <a:r>
              <a:rPr b="false" i="false" strike="noStrike" sz="1200" u="none">
                <a:solidFill>
                  <a:srgbClr val="FFFFFF"/>
                </a:solidFill>
                <a:latin typeface="Calibri"/>
              </a:rPr>
              <a:t>cheapest albuterol inhalers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ventolin over the counter</a:t>
            </a:r>
            <a:br/>
            <a:r>
              <a:rPr b="false" i="false" strike="noStrike" sz="1200" u="none">
                <a:solidFill>
                  <a:srgbClr val="FFFFFF"/>
                </a:solidFill>
                <a:latin typeface="Calibri"/>
              </a:rPr>
              <a:t>ventolin discounts</a:t>
            </a:r>
            <a:br/>
            <a:r>
              <a:rPr b="false" i="false" strike="noStrike" sz="1200" u="none">
                <a:solidFill>
                  <a:srgbClr val="FFFFFF"/>
                </a:solidFill>
                <a:latin typeface="Calibri"/>
              </a:rPr>
              <a:t>ventolin manufacturer coupon</a:t>
            </a:r>
            <a:br/>
            <a:r>
              <a:rPr b="false" i="false" strike="noStrike" sz="1200" u="none">
                <a:solidFill>
                  <a:srgbClr val="FFFFFF"/>
                </a:solidFill>
                <a:latin typeface="Calibri"/>
              </a:rPr>
              <a:t>ventolin hfa 90 mcg dosage</a:t>
            </a:r>
            <a:br/>
            <a:r>
              <a:rPr b="false" i="false" strike="noStrike" sz="1200" u="none">
                <a:solidFill>
                  <a:srgbClr val="FFFFFF"/>
                </a:solidFill>
                <a:latin typeface="Calibri"/>
              </a:rPr>
              <a:t>ventolin inhaler 100 mcg nas</a:t>
            </a:r>
            <a:br/>
            <a:r>
              <a:rPr b="false" i="false" strike="noStrike" sz="1200" u="none">
                <a:solidFill>
                  <a:srgbClr val="FFFFFF"/>
                </a:solidFill>
                <a:latin typeface="Calibri"/>
              </a:rPr>
              <a:t>albuterol inhaler online</a:t>
            </a:r>
            <a:br/>
            <a:r>
              <a:rPr b="false" i="false" strike="noStrike" sz="1200" u="none">
                <a:solidFill>
                  <a:srgbClr val="FFFFFF"/>
                </a:solidFill>
                <a:latin typeface="Calibri"/>
              </a:rPr>
              <a:t>I went to Walmart to pick up a prescription a doctor filled for me</a:t>
            </a:r>
            <a:br/>
            <a:r>
              <a:rPr b="false" i="false" strike="noStrike" sz="1200" u="none">
                <a:solidFill>
                  <a:srgbClr val="FFFFFF"/>
                </a:solidFill>
                <a:latin typeface="Calibri"/>
              </a:rPr>
              <a:t>cost of ventolin inhaler canada</a:t>
            </a:r>
            <a:br/>
            <a:r>
              <a:rPr b="false" i="false" strike="noStrike" sz="1200" u="none">
                <a:solidFill>
                  <a:srgbClr val="FFFFFF"/>
                </a:solidFill>
                <a:latin typeface="Calibri"/>
              </a:rPr>
              <a:t>ventolin inhaler rxlist</a:t>
            </a:r>
            <a:br/>
            <a:r>
              <a:rPr b="false" i="false" strike="noStrike" sz="1200" u="none">
                <a:solidFill>
                  <a:srgbClr val="FFFFFF"/>
                </a:solidFill>
                <a:latin typeface="Calibri"/>
              </a:rPr>
              <a:t>ventolin mdi hfa</a:t>
            </a:r>
            <a:br/>
            <a:r>
              <a:rPr b="false" i="false" strike="noStrike" sz="1200" u="none">
                <a:solidFill>
                  <a:srgbClr val="FFFFFF"/>
                </a:solidFill>
                <a:latin typeface="Calibri"/>
              </a:rPr>
              <a:t>online pharmacy uk ventolin</a:t>
            </a:r>
            <a:br/>
            <a:r>
              <a:rPr b="false" i="false" strike="noStrike" sz="1200" u="none">
                <a:solidFill>
                  <a:srgbClr val="FFFFFF"/>
                </a:solidFill>
                <a:latin typeface="Calibri"/>
              </a:rPr>
              <a:t>harga ventolin nebule 2 5mg</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ventolin hfa 200 metered inhalations cost</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thuoc ventolin nebule 2 5mg</a:t>
            </a:r>
            <a:br/>
            <a:r>
              <a:rPr b="false" i="false" strike="noStrike" sz="1200" u="none">
                <a:solidFill>
                  <a:srgbClr val="FFFFFF"/>
                </a:solidFill>
                <a:latin typeface="Calibri"/>
              </a:rPr>
              <a:t>Tome la dosis que olvid tan pronto como lo recuerde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ventolin</a:t>
            </a:r>
            <a:br/>
            <a:r>
              <a:rPr b="false" i="false" strike="noStrike" sz="1200" u="none">
                <a:solidFill>
                  <a:srgbClr val="FFFFFF"/>
                </a:solidFill>
                <a:latin typeface="Calibri"/>
              </a:rPr>
              <a:t>The thing is I also took it as directed</a:t>
            </a:r>
            <a:br/>
            <a:r>
              <a:rPr b="false" i="false" strike="noStrike" sz="1200" u="none">
                <a:solidFill>
                  <a:srgbClr val="FFFFFF"/>
                </a:solidFill>
                <a:latin typeface="Calibri"/>
              </a:rPr>
              <a:t>purchase ventolin online</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albuterol price increase</a:t>
            </a:r>
            <a:br/>
            <a:r>
              <a:rPr b="false" i="false" strike="noStrike" sz="1200" u="none">
                <a:solidFill>
                  <a:srgbClr val="FFFFFF"/>
                </a:solidFill>
                <a:latin typeface="Calibri"/>
              </a:rPr>
              <a:t>can you buy ventolin over the counter in australia</a:t>
            </a:r>
            <a:br/>
            <a:r>
              <a:rPr b="false" i="false" strike="noStrike" sz="1200" u="none">
                <a:solidFill>
                  <a:srgbClr val="FFFFFF"/>
                </a:solidFill>
                <a:latin typeface="Calibri"/>
              </a:rPr>
              <a:t>ventolin no rx</a:t>
            </a:r>
            <a:br/>
            <a:r>
              <a:rPr b="false" i="false" strike="noStrike" sz="1200" u="none">
                <a:solidFill>
                  <a:srgbClr val="FFFFFF"/>
                </a:solidFill>
                <a:latin typeface="Calibri"/>
              </a:rPr>
              <a:t>buy ventolin nebules 2.5mg</a:t>
            </a:r>
            <a:br/>
            <a:r>
              <a:rPr b="false" i="false" strike="noStrike" sz="1200" u="none">
                <a:solidFill>
                  <a:srgbClr val="FFFFFF"/>
                </a:solidFill>
                <a:latin typeface="Calibri"/>
              </a:rPr>
              <a:t>can i buy ventolin at asda</a:t>
            </a:r>
            <a:br/>
            <a:r>
              <a:rPr b="false" i="false" strike="noStrike" sz="1200" u="none">
                <a:solidFill>
                  <a:srgbClr val="FFFFFF"/>
                </a:solidFill>
                <a:latin typeface="Calibri"/>
              </a:rPr>
              <a:t>ventolin inhaler no prescription boots</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albuterol used to treat asthma binds to</a:t>
            </a:r>
            <a:br/>
            <a:r>
              <a:rPr b="false" i="false" strike="noStrike" sz="1200" u="none">
                <a:solidFill>
                  <a:srgbClr val="FFFFFF"/>
                </a:solidFill>
                <a:latin typeface="Calibri"/>
              </a:rPr>
              <a:t>can you buy ventolin over the counter in uk</a:t>
            </a:r>
            <a:br/>
            <a:r>
              <a:rPr b="false" i="false" strike="noStrike" sz="1200" u="none">
                <a:solidFill>
                  <a:srgbClr val="FFFFFF"/>
                </a:solidFill>
                <a:latin typeface="Calibri"/>
              </a:rPr>
              <a:t>Oral granules are used to treat a fungal infection of scalp hair follicles in children who are at least 4 years old</a:t>
            </a:r>
            <a:br/>
            <a:r>
              <a:rPr b="false" i="false" strike="noStrike" sz="1200" u="none">
                <a:solidFill>
                  <a:srgbClr val="FFFFFF"/>
                </a:solidFill>
                <a:latin typeface="Calibri"/>
              </a:rPr>
              <a:t>albuterol 5 mg dose</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how much does an albuterol inhaler cost at walmart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ventolin inhalers online</a:t>
            </a:r>
            <a:br/>
            <a:r>
              <a:rPr b="false" i="false" strike="noStrike" sz="1200" u="none">
                <a:solidFill>
                  <a:srgbClr val="FFFFFF"/>
                </a:solidFill>
                <a:latin typeface="Calibri"/>
              </a:rPr>
              <a:t>can you buy ventolin inhalers over counter in australia</a:t>
            </a:r>
            <a:br/>
            <a:r>
              <a:rPr b="false" i="false" strike="noStrike" sz="1200" u="none">
                <a:solidFill>
                  <a:srgbClr val="FFFFFF"/>
                </a:solidFill>
                <a:latin typeface="Calibri"/>
              </a:rPr>
              <a:t>ventolin inhaler buy online uk</a:t>
            </a:r>
            <a:br/>
            <a:r>
              <a:rPr b="false" i="false" strike="noStrike" sz="1200" u="none">
                <a:solidFill>
                  <a:srgbClr val="FFFFFF"/>
                </a:solidFill>
                <a:latin typeface="Calibri"/>
              </a:rPr>
              <a:t>Seven of these studies found that allergy management was successful in relieving the disease in 75-90% of patients</a:t>
            </a:r>
            <a:br/>
            <a:r>
              <a:rPr b="false" i="false" strike="noStrike" sz="1200" u="none">
                <a:solidFill>
                  <a:srgbClr val="FFFFFF"/>
                </a:solidFill>
                <a:latin typeface="Calibri"/>
              </a:rPr>
              <a:t>hfa albuterol</a:t>
            </a:r>
            <a:br/>
            <a:r>
              <a:rPr b="false" i="false" strike="noStrike" sz="1200" u="none">
                <a:solidFill>
                  <a:srgbClr val="FFFFFF"/>
                </a:solidFill>
                <a:latin typeface="Calibri"/>
              </a:rPr>
              <a:t>Creinin MD, Aubeny E: Medical abortion in early pregnancy</a:t>
            </a:r>
            <a:br/>
            <a:r>
              <a:rPr b="false" i="false" strike="noStrike" sz="1200" u="none">
                <a:solidFill>
                  <a:srgbClr val="FFFFFF"/>
                </a:solidFill>
                <a:latin typeface="Calibri"/>
              </a:rPr>
              <a:t>normal dose for nebulized albuterol</a:t>
            </a:r>
            <a:br/>
            <a:r>
              <a:rPr b="false" i="false" strike="noStrike" sz="1200" u="none">
                <a:solidFill>
                  <a:srgbClr val="FFFFFF"/>
                </a:solidFill>
                <a:latin typeface="Calibri"/>
              </a:rPr>
              <a:t>ventolin neb 2.5mg</a:t>
            </a:r>
            <a:br/>
            <a:r>
              <a:rPr b="false" i="false" strike="noStrike" sz="1200" u="none">
                <a:solidFill>
                  <a:srgbClr val="FFFFFF"/>
                </a:solidFill>
                <a:latin typeface="Calibri"/>
              </a:rPr>
              <a:t>and sometimes i get really manic</a:t>
            </a:r>
            <a:br/>
            <a:r>
              <a:rPr b="false" i="false" strike="noStrike" sz="1200" u="none">
                <a:solidFill>
                  <a:srgbClr val="FFFFFF"/>
                </a:solidFill>
                <a:latin typeface="Calibri"/>
              </a:rPr>
              <a:t>when will generic albuterol hfa be available</a:t>
            </a:r>
            <a:br/>
            <a:r>
              <a:rPr b="false" i="false" strike="noStrike" sz="1200" u="none">
                <a:solidFill>
                  <a:srgbClr val="FFFFFF"/>
                </a:solidFill>
                <a:latin typeface="Calibri"/>
              </a:rPr>
              <a:t>manufacturer coupons for ventolin</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albuterol price</a:t>
            </a:r>
            <a:br/>
            <a:r>
              <a:rPr b="false" i="false" strike="noStrike" sz="1200" u="none">
                <a:solidFill>
                  <a:srgbClr val="FFFFFF"/>
                </a:solidFill>
                <a:latin typeface="Calibri"/>
              </a:rPr>
              <a:t>albuterol inhaler prescription online</a:t>
            </a:r>
            <a:br/>
            <a:r>
              <a:rPr b="false" i="false" strike="noStrike" sz="1200" u="none">
                <a:solidFill>
                  <a:srgbClr val="FFFFFF"/>
                </a:solidFill>
                <a:latin typeface="Calibri"/>
              </a:rPr>
              <a:t>In vitro, the UDP-glucuronyltransferase level was increased, indicating induction of this enzyme</a:t>
            </a:r>
            <a:br/>
            <a:r>
              <a:rPr b="false" i="false" strike="noStrike" sz="1200" u="none">
                <a:solidFill>
                  <a:srgbClr val="FFFFFF"/>
                </a:solidFill>
                <a:latin typeface="Calibri"/>
              </a:rPr>
              <a:t>buy cheap ventolin inhaler</a:t>
            </a:r>
            <a:br/>
            <a:r>
              <a:rPr b="false" i="false" strike="noStrike" sz="1200" u="none">
                <a:solidFill>
                  <a:srgbClr val="FFFFFF"/>
                </a:solidFill>
                <a:latin typeface="Calibri"/>
              </a:rPr>
              <a:t>online ventolin inhalers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asthma inhaler buy online</a:t>
            </a:r>
            <a:br/>
            <a:r>
              <a:rPr b="false" i="false" strike="noStrike" sz="1200" u="none">
                <a:solidFill>
                  <a:srgbClr val="FFFFFF"/>
                </a:solidFill>
                <a:latin typeface="Calibri"/>
              </a:rPr>
              <a:t>In clinical trials with angina patients alone, Amlodipine besylate therapy did not alter electrocardiographic intervals or produce higher degrees of AV blocks.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Ventolin Inhaler Online Shop - Ventolin Hfa 90 Mcg Dosage</dc:title>
  <dc:description>Ventolin manufacturer coupons, can i buy albuterol inhaler online, www ventolin hfa com discount coupon, ventolin inhaler cost singapore, buy cheap albuterol, albuterol inhaler cost, can i use albuterol inhaler while pregnant</dc:description>
  <dc:subject>Ventolin Inhaler Online Shop - Ventolin Hfa 90 Mcg Dosage</dc:subject>
  <cp:keywords>ventoline 0 4 mg/ml mikst. 2 mg, ventolin inhaler 100 mcg 200 doz, ventolin hfa discount coupon, ventolin nebules rxlist, buy ventolin tablets uk, albuterol inhaler price, ventolin 4mg bodybuilding, can i buy ventolin over the counter, price of ventolin, when will generic albuterol hfa be available</cp:keywords>
  <cp:category/>
</cp:coreProperties>
</file>