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3.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4.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5.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6.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7.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8.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7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2.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18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Is Venlafaxine Er The Same As Effexor Xr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Within a couple of days I saw a big difference in his ear grime.</a:t>
            </a:r>
            <a:br/>
            <a:r>
              <a:rPr b="false" i="false" strike="noStrike" sz="1200" u="none">
                <a:solidFill>
                  <a:srgbClr val="FFFFFF"/>
                </a:solidFill>
                <a:latin typeface="Calibri"/>
              </a:rPr>
              <a:t>effexor 25mg tablet</a:t>
            </a:r>
            <a:br/>
            <a:r>
              <a:rPr b="false" i="false" strike="noStrike" sz="1200" u="none">
                <a:solidFill>
                  <a:srgbClr val="FFFFFF"/>
                </a:solidFill>
                <a:latin typeface="Calibri"/>
              </a:rPr>
              <a:t>None of them worked, after multiple tries</a:t>
            </a:r>
            <a:br/>
            <a:r>
              <a:rPr b="false" i="false" strike="noStrike" sz="1200" u="none">
                <a:solidFill>
                  <a:srgbClr val="FFFFFF"/>
                </a:solidFill>
                <a:latin typeface="Calibri"/>
              </a:rPr>
              <a:t>what is teva venlafaxine xr 75mg</a:t>
            </a:r>
            <a:br/>
            <a:r>
              <a:rPr b="false" i="false" strike="noStrike" sz="1200" u="none">
                <a:solidFill>
                  <a:srgbClr val="FFFFFF"/>
                </a:solidFill>
                <a:latin typeface="Calibri"/>
              </a:rPr>
              <a:t>Majoritatea reactiilor adverse sunt dependente de doza si dispar cand se reduce doza sau se intrerupe tratamentul</a:t>
            </a:r>
            <a:br/>
            <a:r>
              <a:rPr b="false" i="false" strike="noStrike" sz="1200" u="none">
                <a:solidFill>
                  <a:srgbClr val="FFFFFF"/>
                </a:solidFill>
                <a:latin typeface="Calibri"/>
              </a:rPr>
              <a:t>buying effexor</a:t>
            </a:r>
            <a:br/>
            <a:r>
              <a:rPr b="false" i="false" strike="noStrike" sz="1200" u="none">
                <a:solidFill>
                  <a:srgbClr val="FFFFFF"/>
                </a:solidFill>
                <a:latin typeface="Calibri"/>
              </a:rPr>
              <a:t>price for effexor xr 150mg</a:t>
            </a:r>
            <a:br/>
            <a:r>
              <a:rPr b="false" i="false" strike="noStrike" sz="1200" u="none">
                <a:solidFill>
                  <a:srgbClr val="FFFFFF"/>
                </a:solidFill>
                <a:latin typeface="Calibri"/>
              </a:rPr>
              <a:t>Hopefully, the trush will clear up soon for your baby.</a:t>
            </a:r>
            <a:br/>
            <a:r>
              <a:rPr b="false" i="false" strike="noStrike" sz="1200" u="none">
                <a:solidFill>
                  <a:srgbClr val="FFFFFF"/>
                </a:solidFill>
                <a:latin typeface="Calibri"/>
              </a:rPr>
              <a:t>effexor xr 150 mg bid</a:t>
            </a:r>
            <a:br/>
            <a:r>
              <a:rPr b="false" i="false" strike="noStrike" sz="1200" u="none">
                <a:solidFill>
                  <a:srgbClr val="FFFFFF"/>
                </a:solidFill>
                <a:latin typeface="Calibri"/>
              </a:rPr>
              <a:t>how to get off effexor 75mg</a:t>
            </a:r>
            <a:br/>
            <a:r>
              <a:rPr b="false" i="false" strike="noStrike" sz="1200" u="none">
                <a:solidFill>
                  <a:srgbClr val="FFFFFF"/>
                </a:solidFill>
                <a:latin typeface="Calibri"/>
              </a:rPr>
              <a:t>effexor 37.5 mg</a:t>
            </a:r>
            <a:br/>
            <a:r>
              <a:rPr b="false" i="false" strike="noStrike" sz="1200" u="none">
                <a:solidFill>
                  <a:srgbClr val="FFFFFF"/>
                </a:solidFill>
                <a:latin typeface="Calibri"/>
              </a:rPr>
              <a:t>There are clearly a lot of faults with the items listed here</a:t>
            </a:r>
            <a:br/>
            <a:r>
              <a:rPr b="false" i="false" strike="noStrike" sz="1200" u="none">
                <a:solidFill>
                  <a:srgbClr val="FFFFFF"/>
                </a:solidFill>
                <a:latin typeface="Calibri"/>
              </a:rPr>
              <a:t>venlafaxine xr 75 mg high</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Yea, honestly if it had been me I&amp;#39;d probably have been just as bothered and then calmed down a little</a:t>
            </a:r>
            <a:br/>
            <a:r>
              <a:rPr b="false" i="false" strike="noStrike" sz="1200" u="none">
                <a:solidFill>
                  <a:srgbClr val="FFFFFF"/>
                </a:solidFill>
                <a:latin typeface="Calibri"/>
              </a:rPr>
              <a:t>low price effexor xr</a:t>
            </a:r>
            <a:br/>
            <a:r>
              <a:rPr b="false" i="false" strike="noStrike" sz="1200" u="none">
                <a:solidFill>
                  <a:srgbClr val="FFFFFF"/>
                </a:solidFill>
                <a:latin typeface="Calibri"/>
              </a:rPr>
              <a:t>what is venlafaxine xr</a:t>
            </a:r>
            <a:br/>
            <a:r>
              <a:rPr b="false" i="false" strike="noStrike" sz="1200" u="none">
                <a:solidFill>
                  <a:srgbClr val="FFFFFF"/>
                </a:solidFill>
                <a:latin typeface="Calibri"/>
              </a:rPr>
              <a:t>do the research on topix if u want to</a:t>
            </a:r>
            <a:br/>
            <a:r>
              <a:rPr b="false" i="false" strike="noStrike" sz="1200" u="none">
                <a:solidFill>
                  <a:srgbClr val="FFFFFF"/>
                </a:solidFill>
                <a:latin typeface="Calibri"/>
              </a:rPr>
              <a:t>effexor xr 300 mg effects</a:t>
            </a:r>
            <a:br/>
            <a:r>
              <a:rPr b="false" i="false" strike="noStrike" sz="1200" u="none">
                <a:solidFill>
                  <a:srgbClr val="FFFFFF"/>
                </a:solidFill>
                <a:latin typeface="Calibri"/>
              </a:rPr>
              <a:t>effexor price walmart</a:t>
            </a:r>
            <a:br/>
            <a:r>
              <a:rPr b="false" i="false" strike="noStrike" sz="1200" u="none">
                <a:solidFill>
                  <a:srgbClr val="FFFFFF"/>
                </a:solidFill>
                <a:latin typeface="Calibri"/>
              </a:rPr>
              <a:t>effexor xr generic discount</a:t>
            </a:r>
            <a:br/>
            <a:r>
              <a:rPr b="false" i="false" strike="noStrike" sz="1200" u="none">
                <a:solidFill>
                  <a:srgbClr val="FFFFFF"/>
                </a:solidFill>
                <a:latin typeface="Calibri"/>
              </a:rPr>
              <a:t>effexor xr sr capsule 37.5mg</a:t>
            </a:r>
            <a:br/>
            <a:r>
              <a:rPr b="false" i="false" strike="noStrike" sz="1200" u="none">
                <a:solidFill>
                  <a:srgbClr val="FFFFFF"/>
                </a:solidFill>
                <a:latin typeface="Calibri"/>
              </a:rPr>
              <a:t>effexor price target</a:t>
            </a:r>
            <a:br/>
            <a:r>
              <a:rPr b="false" i="false" strike="noStrike" sz="1200" u="none">
                <a:solidFill>
                  <a:srgbClr val="FFFFFF"/>
                </a:solidFill>
                <a:latin typeface="Calibri"/>
              </a:rPr>
              <a:t>In theory, it sounds good; and rats with induced-disease similar to RA showed improvement in joints and systemic disease symptoms.</a:t>
            </a:r>
            <a:br/>
            <a:r>
              <a:rPr b="false" i="false" strike="noStrike" sz="1200" u="none">
                <a:solidFill>
                  <a:srgbClr val="FFFFFF"/>
                </a:solidFill>
                <a:latin typeface="Calibri"/>
              </a:rPr>
              <a:t>effexor cheap</a:t>
            </a:r>
            <a:br/>
            <a:r>
              <a:rPr b="false" i="false" strike="noStrike" sz="1200" u="none">
                <a:solidFill>
                  <a:srgbClr val="FFFFFF"/>
                </a:solidFill>
                <a:latin typeface="Calibri"/>
              </a:rPr>
              <a:t>venlafaxine 75 mg high</a:t>
            </a:r>
            <a:br/>
            <a:r>
              <a:rPr b="false" i="false" strike="noStrike" sz="1200" u="none">
                <a:solidFill>
                  <a:srgbClr val="FFFFFF"/>
                </a:solidFill>
                <a:latin typeface="Calibri"/>
              </a:rPr>
              <a:t>effexor xr 150 mg + weight gain</a:t>
            </a:r>
            <a:br/>
            <a:r>
              <a:rPr b="false" i="false" strike="noStrike" sz="1200" u="none">
                <a:solidFill>
                  <a:srgbClr val="FFFFFF"/>
                </a:solidFill>
                <a:latin typeface="Calibri"/>
              </a:rPr>
              <a:t>I was okay the first week, actually</a:t>
            </a:r>
            <a:br/>
            <a:r>
              <a:rPr b="false" i="false" strike="noStrike" sz="1200" u="none">
                <a:solidFill>
                  <a:srgbClr val="FFFFFF"/>
                </a:solidFill>
                <a:latin typeface="Calibri"/>
              </a:rPr>
              <a:t>buy generic effexor no prescription</a:t>
            </a:r>
            <a:br/>
            <a:r>
              <a:rPr b="false" i="false" strike="noStrike" sz="1200" u="none">
                <a:solidFill>
                  <a:srgbClr val="FFFFFF"/>
                </a:solidFill>
                <a:latin typeface="Calibri"/>
              </a:rPr>
              <a:t>ssri discontinuation syndrome venlafaxine</a:t>
            </a:r>
            <a:br/>
            <a:r>
              <a:rPr b="false" i="false" strike="noStrike" sz="1200" u="none">
                <a:solidFill>
                  <a:srgbClr val="FFFFFF"/>
                </a:solidFill>
                <a:latin typeface="Calibri"/>
              </a:rPr>
              <a:t>much does effexor cost canada</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75mg weight loss</a:t>
            </a:r>
            <a:br/>
            <a:r>
              <a:rPr b="false" i="false" strike="noStrike" sz="1200" u="none">
                <a:solidFill>
                  <a:srgbClr val="FFFFFF"/>
                </a:solidFill>
                <a:latin typeface="Calibri"/>
              </a:rPr>
              <a:t>He remembers Walesa as someone who 0Lwas a very good strike leader, who never committed any mistakes and neither did other strikers.0M</a:t>
            </a:r>
            <a:br/>
            <a:r>
              <a:rPr b="false" i="false" strike="noStrike" sz="1200" u="none">
                <a:solidFill>
                  <a:srgbClr val="FFFFFF"/>
                </a:solidFill>
                <a:latin typeface="Calibri"/>
              </a:rPr>
              <a:t>effexor overactive bladder</a:t>
            </a:r>
            <a:br/>
            <a:r>
              <a:rPr b="false" i="false" strike="noStrike" sz="1200" u="none">
                <a:solidFill>
                  <a:srgbClr val="FFFFFF"/>
                </a:solidFill>
                <a:latin typeface="Calibri"/>
              </a:rPr>
              <a:t>Where excessive residue accumulates in such areas, sprayingoperations shall be discontinued until conditions are corrected</a:t>
            </a:r>
            <a:br/>
            <a:r>
              <a:rPr b="false" i="false" strike="noStrike" sz="1200" u="none">
                <a:solidFill>
                  <a:srgbClr val="FFFFFF"/>
                </a:solidFill>
                <a:latin typeface="Calibri"/>
              </a:rPr>
              <a:t>does generic effexor cause weight gain</a:t>
            </a:r>
            <a:br/>
            <a:r>
              <a:rPr b="false" i="false" strike="noStrike" sz="1200" u="none">
                <a:solidFill>
                  <a:srgbClr val="FFFFFF"/>
                </a:solidFill>
                <a:latin typeface="Calibri"/>
              </a:rPr>
              <a:t>Happened several times and I just quit taking it</a:t>
            </a:r>
            <a:br/>
            <a:r>
              <a:rPr b="false" i="false" strike="noStrike" sz="1200" u="none">
                <a:solidFill>
                  <a:srgbClr val="FFFFFF"/>
                </a:solidFill>
                <a:latin typeface="Calibri"/>
              </a:rPr>
              <a:t>does effexor xr make you gain weight</a:t>
            </a:r>
            <a:br/>
            <a:r>
              <a:rPr b="false" i="false" strike="noStrike" sz="1200" u="none">
                <a:solidFill>
                  <a:srgbClr val="FFFFFF"/>
                </a:solidFill>
                <a:latin typeface="Calibri"/>
              </a:rPr>
              <a:t>effexor by pfizer</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effexor 75 mg high</a:t>
            </a:r>
            <a:br/>
            <a:r>
              <a:rPr b="false" i="false" strike="noStrike" sz="1200" u="none">
                <a:solidFill>
                  <a:srgbClr val="FFFFFF"/>
                </a:solidFill>
                <a:latin typeface="Calibri"/>
              </a:rPr>
              <a:t>how about the new heart attack markers for who gets statins? then we read the calculator tool is wrong</a:t>
            </a:r>
            <a:br/>
            <a:r>
              <a:rPr b="false" i="false" strike="noStrike" sz="1200" u="none">
                <a:solidFill>
                  <a:srgbClr val="FFFFFF"/>
                </a:solidFill>
                <a:latin typeface="Calibri"/>
              </a:rPr>
              <a:t>venlafaxine xr cost walgreens</a:t>
            </a:r>
            <a:br/>
            <a:r>
              <a:rPr b="false" i="false" strike="noStrike" sz="1200" u="none">
                <a:solidFill>
                  <a:srgbClr val="FFFFFF"/>
                </a:solidFill>
                <a:latin typeface="Calibri"/>
              </a:rPr>
              <a:t>venlafaxine 37.5</a:t>
            </a:r>
            <a:br/>
            <a:r>
              <a:rPr b="false" i="false" strike="noStrike" sz="1200" u="none">
                <a:solidFill>
                  <a:srgbClr val="FFFFFF"/>
                </a:solidFill>
                <a:latin typeface="Calibri"/>
              </a:rPr>
              <a:t>effexor xr 37.5 mg weight loss</a:t>
            </a:r>
            <a:br/>
            <a:r>
              <a:rPr b="false" i="false" strike="noStrike" sz="1200" u="none">
                <a:solidFill>
                  <a:srgbClr val="FFFFFF"/>
                </a:solidFill>
                <a:latin typeface="Calibri"/>
              </a:rPr>
              <a:t>buying effexor xr online</a:t>
            </a:r>
            <a:br/>
            <a:r>
              <a:rPr b="false" i="false" strike="noStrike" sz="1200" u="none">
                <a:solidFill>
                  <a:srgbClr val="FFFFFF"/>
                </a:solidFill>
                <a:latin typeface="Calibri"/>
              </a:rPr>
              <a:t>price effexor xr 150</a:t>
            </a:r>
            <a:br/>
            <a:r>
              <a:rPr b="false" i="false" strike="noStrike" sz="1200" u="none">
                <a:solidFill>
                  <a:srgbClr val="FFFFFF"/>
                </a:solidFill>
                <a:latin typeface="Calibri"/>
              </a:rPr>
              <a:t>how much does effexor xr cost at walmart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75 mg dose</a:t>
            </a:r>
            <a:br/>
            <a:r>
              <a:rPr b="false" i="false" strike="noStrike" sz="1200" u="none">
                <a:solidFill>
                  <a:srgbClr val="FFFFFF"/>
                </a:solidFill>
                <a:latin typeface="Calibri"/>
              </a:rPr>
              <a:t>Since Sarcoptes scabiei is easily transmitted between animals, all dogs in contact with an infected animal should also be treated</a:t>
            </a:r>
            <a:br/>
            <a:r>
              <a:rPr b="false" i="false" strike="noStrike" sz="1200" u="none">
                <a:solidFill>
                  <a:srgbClr val="FFFFFF"/>
                </a:solidFill>
                <a:latin typeface="Calibri"/>
              </a:rPr>
              <a:t>50 mg pristiq equivalent effexor</a:t>
            </a:r>
            <a:br/>
            <a:r>
              <a:rPr b="false" i="false" strike="noStrike" sz="1200" u="none">
                <a:solidFill>
                  <a:srgbClr val="FFFFFF"/>
                </a:solidFill>
                <a:latin typeface="Calibri"/>
              </a:rPr>
              <a:t>where can i buy generic effexor xr</a:t>
            </a:r>
            <a:br/>
            <a:r>
              <a:rPr b="false" i="false" strike="noStrike" sz="1200" u="none">
                <a:solidFill>
                  <a:srgbClr val="FFFFFF"/>
                </a:solidFill>
                <a:latin typeface="Calibri"/>
              </a:rPr>
              <a:t>The doc cannot adequately explain to me why the dose keeps increasing</a:t>
            </a:r>
            <a:br/>
            <a:r>
              <a:rPr b="false" i="false" strike="noStrike" sz="1200" u="none">
                <a:solidFill>
                  <a:srgbClr val="FFFFFF"/>
                </a:solidFill>
                <a:latin typeface="Calibri"/>
              </a:rPr>
              <a:t>effexor xr short half life</a:t>
            </a:r>
            <a:br/>
            <a:r>
              <a:rPr b="false" i="false" strike="noStrike" sz="1200" u="none">
                <a:solidFill>
                  <a:srgbClr val="FFFFFF"/>
                </a:solidFill>
                <a:latin typeface="Calibri"/>
              </a:rPr>
              <a:t>&amp;ldquo;Wait, I wasn&amp;rsquo;t finished</a:t>
            </a:r>
            <a:br/>
            <a:r>
              <a:rPr b="false" i="false" strike="noStrike" sz="1200" u="none">
                <a:solidFill>
                  <a:srgbClr val="FFFFFF"/>
                </a:solidFill>
                <a:latin typeface="Calibri"/>
              </a:rPr>
              <a:t>what is venlafaxine er cp24</a:t>
            </a:r>
            <a:br/>
            <a:r>
              <a:rPr b="false" i="false" strike="noStrike" sz="1200" u="none">
                <a:solidFill>
                  <a:srgbClr val="FFFFFF"/>
                </a:solidFill>
                <a:latin typeface="Calibri"/>
              </a:rPr>
              <a:t>How much exactly? This depends on many factors, including your body weight, previous exposure to Xanax, metabolism, etc</a:t>
            </a:r>
            <a:br/>
            <a:r>
              <a:rPr b="false" i="false" strike="noStrike" sz="1200" u="none">
                <a:solidFill>
                  <a:srgbClr val="FFFFFF"/>
                </a:solidFill>
                <a:latin typeface="Calibri"/>
              </a:rPr>
              <a:t>generic effexor xr weight gain</a:t>
            </a:r>
            <a:br/>
            <a:r>
              <a:rPr b="false" i="false" strike="noStrike" sz="1200" u="none">
                <a:solidFill>
                  <a:srgbClr val="FFFFFF"/>
                </a:solidFill>
                <a:latin typeface="Calibri"/>
              </a:rPr>
              <a:t>effexor 225 mg weight loss</a:t>
            </a:r>
            <a:br/>
            <a:r>
              <a:rPr b="false" i="false" strike="noStrike" sz="1200" u="none">
                <a:solidFill>
                  <a:srgbClr val="FFFFFF"/>
                </a:solidFill>
                <a:latin typeface="Calibri"/>
              </a:rPr>
              <a:t>If you smoke you should talk to your health care professional before taking combination oral contraceptives.</a:t>
            </a:r>
            <a:br/>
            <a:r>
              <a:rPr b="false" i="false" strike="noStrike" sz="1200" u="none">
                <a:solidFill>
                  <a:srgbClr val="FFFFFF"/>
                </a:solidFill>
                <a:latin typeface="Calibri"/>
              </a:rPr>
              <a:t>generic effexor xr 150 mg</a:t>
            </a:r>
            <a:br/>
            <a:r>
              <a:rPr b="false" i="false" strike="noStrike" sz="1200" u="none">
                <a:solidFill>
                  <a:srgbClr val="FFFFFF"/>
                </a:solidFill>
                <a:latin typeface="Calibri"/>
              </a:rPr>
              <a:t>effexor xr causes weight loss</a:t>
            </a:r>
            <a:br/>
            <a:r>
              <a:rPr b="false" i="false" strike="noStrike" sz="1200" u="none">
                <a:solidFill>
                  <a:srgbClr val="FFFFFF"/>
                </a:solidFill>
                <a:latin typeface="Calibri"/>
              </a:rPr>
              <a:t>I only ask because I am hopeful that finasteride will produce similar results for me and if nothing else maintain what I have</a:t>
            </a:r>
            <a:br/>
            <a:r>
              <a:rPr b="false" i="false" strike="noStrike" sz="1200" u="none">
                <a:solidFill>
                  <a:srgbClr val="FFFFFF"/>
                </a:solidFill>
                <a:latin typeface="Calibri"/>
              </a:rPr>
              <a:t>venlafaxine hcl er 150</a:t>
            </a:r>
            <a:br/>
            <a:r>
              <a:rPr b="false" i="false" strike="noStrike" sz="1200" u="none">
                <a:solidFill>
                  <a:srgbClr val="FFFFFF"/>
                </a:solidFill>
                <a:latin typeface="Calibri"/>
              </a:rPr>
              <a:t>Then he hopped a plane for Waterloo, N.Y., to say a final farewell to his brother.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mail order</a:t>
            </a:r>
            <a:br/>
            <a:r>
              <a:rPr b="false" i="false" strike="noStrike" sz="1200" u="none">
                <a:solidFill>
                  <a:srgbClr val="FFFFFF"/>
                </a:solidFill>
                <a:latin typeface="Calibri"/>
              </a:rPr>
              <a:t>venlafaxine hydrochloride reviews</a:t>
            </a:r>
            <a:br/>
            <a:r>
              <a:rPr b="false" i="false" strike="noStrike" sz="1200" u="none">
                <a:solidFill>
                  <a:srgbClr val="FFFFFF"/>
                </a:solidFill>
                <a:latin typeface="Calibri"/>
              </a:rPr>
              <a:t>effexor xr dosage 300 mg</a:t>
            </a:r>
            <a:br/>
            <a:r>
              <a:rPr b="false" i="false" strike="noStrike" sz="1200" u="none">
                <a:solidFill>
                  <a:srgbClr val="FFFFFF"/>
                </a:solidFill>
                <a:latin typeface="Calibri"/>
              </a:rPr>
              <a:t>Did you use Raloxifene as part of your PCT? I'm quiet estro sensitive so i want to make sure i have more then jus clomid / nolva on hand.</a:t>
            </a:r>
            <a:br/>
            <a:r>
              <a:rPr b="false" i="false" strike="noStrike" sz="1200" u="none">
                <a:solidFill>
                  <a:srgbClr val="FFFFFF"/>
                </a:solidFill>
                <a:latin typeface="Calibri"/>
              </a:rPr>
              <a:t>buy generic effexor online no prescription</a:t>
            </a:r>
            <a:br/>
            <a:r>
              <a:rPr b="false" i="false" strike="noStrike" sz="1200" u="none">
                <a:solidFill>
                  <a:srgbClr val="FFFFFF"/>
                </a:solidFill>
                <a:latin typeface="Calibri"/>
              </a:rPr>
              <a:t>effexor bladder</a:t>
            </a:r>
            <a:br/>
            <a:r>
              <a:rPr b="false" i="false" strike="noStrike" sz="1200" u="none">
                <a:solidFill>
                  <a:srgbClr val="FFFFFF"/>
                </a:solidFill>
                <a:latin typeface="Calibri"/>
              </a:rPr>
              <a:t>effexor xr cost</a:t>
            </a:r>
            <a:br/>
            <a:r>
              <a:rPr b="false" i="false" strike="noStrike" sz="1200" u="none">
                <a:solidFill>
                  <a:srgbClr val="FFFFFF"/>
                </a:solidFill>
                <a:latin typeface="Calibri"/>
              </a:rPr>
              <a:t>venlafaxine effexor social anxiety</a:t>
            </a:r>
            <a:br/>
            <a:r>
              <a:rPr b="false" i="false" strike="noStrike" sz="1200" u="none">
                <a:solidFill>
                  <a:srgbClr val="FFFFFF"/>
                </a:solidFill>
                <a:latin typeface="Calibri"/>
              </a:rPr>
              <a:t>At the beginning of an examination, the doctor will probably take a complete medical history and note current symptoms as well as any previous medical problems or infections</a:t>
            </a:r>
            <a:br/>
            <a:r>
              <a:rPr b="false" i="false" strike="noStrike" sz="1200" u="none">
                <a:solidFill>
                  <a:srgbClr val="FFFFFF"/>
                </a:solidFill>
                <a:latin typeface="Calibri"/>
              </a:rPr>
              <a:t>is there a generic form of effexor xr</a:t>
            </a:r>
            <a:br/>
            <a:r>
              <a:rPr b="false" i="false" strike="noStrike" sz="1200" u="none">
                <a:solidFill>
                  <a:srgbClr val="FFFFFF"/>
                </a:solidFill>
                <a:latin typeface="Calibri"/>
              </a:rPr>
              <a:t>She is now 7 years with no recurrance and says she feels great.</a:t>
            </a:r>
            <a:br/>
            <a:r>
              <a:rPr b="false" i="false" strike="noStrike" sz="1200" u="none">
                <a:solidFill>
                  <a:srgbClr val="FFFFFF"/>
                </a:solidFill>
                <a:latin typeface="Calibri"/>
              </a:rPr>
              <a:t>mirtazapine venlafaxine lithium</a:t>
            </a:r>
            <a:br/>
            <a:r>
              <a:rPr b="false" i="false" strike="noStrike" sz="1200" u="none">
                <a:solidFill>
                  <a:srgbClr val="FFFFFF"/>
                </a:solidFill>
                <a:latin typeface="Calibri"/>
              </a:rPr>
              <a:t>teva venlafaxine xr reviews</a:t>
            </a:r>
            <a:br/>
            <a:r>
              <a:rPr b="false" i="false" strike="noStrike" sz="1200" u="none">
                <a:solidFill>
                  <a:srgbClr val="FFFFFF"/>
                </a:solidFill>
                <a:latin typeface="Calibri"/>
              </a:rPr>
              <a:t>effexor xr dosage maximum</a:t>
            </a:r>
            <a:br/>
            <a:r>
              <a:rPr b="false" i="false" strike="noStrike" sz="1200" u="none">
                <a:solidFill>
                  <a:srgbClr val="FFFFFF"/>
                </a:solidFill>
                <a:latin typeface="Calibri"/>
              </a:rPr>
              <a:t>do you gain weight on effexor xr</a:t>
            </a:r>
            <a:br/>
            <a:r>
              <a:rPr b="false" i="false" strike="noStrike" sz="1200" u="none">
                <a:solidFill>
                  <a:srgbClr val="FFFFFF"/>
                </a:solidFill>
                <a:latin typeface="Calibri"/>
              </a:rPr>
              <a:t>Did you use Raloxifene as part of your PCT? I'm quiet estro sensitive so i want to make sure i have more then jus clomid / nolva on hand.</a:t>
            </a:r>
            <a:br/>
            <a:r>
              <a:rPr b="false" i="false" strike="noStrike" sz="1200" u="none">
                <a:solidFill>
                  <a:srgbClr val="FFFFFF"/>
                </a:solidFill>
                <a:latin typeface="Calibri"/>
              </a:rPr>
              <a:t>effexor for sale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effexor</a:t>
            </a:r>
            <a:br/>
            <a:r>
              <a:rPr b="false" i="false" strike="noStrike" sz="1200" u="none">
                <a:solidFill>
                  <a:srgbClr val="FFFFFF"/>
                </a:solidFill>
                <a:latin typeface="Calibri"/>
              </a:rPr>
              <a:t>what is venlafaxine hcl 75 mg</a:t>
            </a:r>
            <a:br/>
            <a:r>
              <a:rPr b="false" i="false" strike="noStrike" sz="1200" u="none">
                <a:solidFill>
                  <a:srgbClr val="FFFFFF"/>
                </a:solidFill>
                <a:latin typeface="Calibri"/>
              </a:rPr>
              <a:t>Propranolol juga bisa digunakan untuk mencegah serangan migrain</a:t>
            </a:r>
            <a:br/>
            <a:r>
              <a:rPr b="false" i="false" strike="noStrike" sz="1200" u="none">
                <a:solidFill>
                  <a:srgbClr val="FFFFFF"/>
                </a:solidFill>
                <a:latin typeface="Calibri"/>
              </a:rPr>
              <a:t>venlafaxine er get you high</a:t>
            </a:r>
            <a:br/>
            <a:r>
              <a:rPr b="false" i="false" strike="noStrike" sz="1200" u="none">
                <a:solidFill>
                  <a:srgbClr val="FFFFFF"/>
                </a:solidFill>
                <a:latin typeface="Calibri"/>
              </a:rPr>
              <a:t>does effexor xr cause weight gain or loss</a:t>
            </a:r>
            <a:br/>
            <a:r>
              <a:rPr b="false" i="false" strike="noStrike" sz="1200" u="none">
                <a:solidFill>
                  <a:srgbClr val="FFFFFF"/>
                </a:solidFill>
                <a:latin typeface="Calibri"/>
              </a:rPr>
              <a:t>venlafaxine mg</a:t>
            </a:r>
            <a:br/>
            <a:r>
              <a:rPr b="false" i="false" strike="noStrike" sz="1200" u="none">
                <a:solidFill>
                  <a:srgbClr val="FFFFFF"/>
                </a:solidFill>
                <a:latin typeface="Calibri"/>
              </a:rPr>
              <a:t>effexor xr 75mg cap wyeth</a:t>
            </a:r>
            <a:br/>
            <a:r>
              <a:rPr b="false" i="false" strike="noStrike" sz="1200" u="none">
                <a:solidFill>
                  <a:srgbClr val="FFFFFF"/>
                </a:solidFill>
                <a:latin typeface="Calibri"/>
              </a:rPr>
              <a:t>effexor xr 75mg coupons</a:t>
            </a:r>
            <a:br/>
            <a:r>
              <a:rPr b="false" i="false" strike="noStrike" sz="1200" u="none">
                <a:solidFill>
                  <a:srgbClr val="FFFFFF"/>
                </a:solidFill>
                <a:latin typeface="Calibri"/>
              </a:rPr>
              <a:t>venlafaxine tablets in pakistan</a:t>
            </a:r>
            <a:br/>
            <a:r>
              <a:rPr b="false" i="false" strike="noStrike" sz="1200" u="none">
                <a:solidFill>
                  <a:srgbClr val="FFFFFF"/>
                </a:solidFill>
                <a:latin typeface="Calibri"/>
              </a:rPr>
              <a:t>what is venlafaxine hcl xr used for</a:t>
            </a:r>
            <a:br/>
            <a:r>
              <a:rPr b="false" i="false" strike="noStrike" sz="1200" u="none">
                <a:solidFill>
                  <a:srgbClr val="FFFFFF"/>
                </a:solidFill>
                <a:latin typeface="Calibri"/>
              </a:rPr>
              <a:t>buy effexor xr cheap</a:t>
            </a:r>
            <a:br/>
            <a:r>
              <a:rPr b="false" i="false" strike="noStrike" sz="1200" u="none">
                <a:solidFill>
                  <a:srgbClr val="FFFFFF"/>
                </a:solidFill>
                <a:latin typeface="Calibri"/>
              </a:rPr>
              <a:t>225 mg effexor ocd</a:t>
            </a:r>
            <a:br/>
            <a:r>
              <a:rPr b="false" i="false" strike="noStrike" sz="1200" u="none">
                <a:solidFill>
                  <a:srgbClr val="FFFFFF"/>
                </a:solidFill>
                <a:latin typeface="Calibri"/>
              </a:rPr>
              <a:t>how much does effexor cost in australia</a:t>
            </a:r>
            <a:br/>
            <a:r>
              <a:rPr b="false" i="false" strike="noStrike" sz="1200" u="none">
                <a:solidFill>
                  <a:srgbClr val="FFFFFF"/>
                </a:solidFill>
                <a:latin typeface="Calibri"/>
              </a:rPr>
              <a:t>cheapest pharmacy for effexor</a:t>
            </a:r>
            <a:br/>
            <a:r>
              <a:rPr b="false" i="false" strike="noStrike" sz="1200" u="none">
                <a:solidFill>
                  <a:srgbClr val="FFFFFF"/>
                </a:solidFill>
                <a:latin typeface="Calibri"/>
              </a:rPr>
              <a:t>effexor xr for sale</a:t>
            </a:r>
            <a:br/>
            <a:r>
              <a:rPr b="false" i="false" strike="noStrike" sz="1200" u="none">
                <a:solidFill>
                  <a:srgbClr val="FFFFFF"/>
                </a:solidFill>
                <a:latin typeface="Calibri"/>
              </a:rPr>
              <a:t>best prices effexor xr</a:t>
            </a:r>
            <a:br/>
            <a:r>
              <a:rPr b="false" i="false" strike="noStrike" sz="1200" u="none">
                <a:solidFill>
                  <a:srgbClr val="FFFFFF"/>
                </a:solidFill>
                <a:latin typeface="Calibri"/>
              </a:rPr>
              <a:t>weight gain effexor xr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effexor xr for generalized anxiety disorder</a:t>
            </a:r>
            <a:br/>
            <a:r>
              <a:rPr b="false" i="false" strike="noStrike" sz="1200" u="none">
                <a:solidFill>
                  <a:srgbClr val="FFFFFF"/>
                </a:solidFill>
                <a:latin typeface="Calibri"/>
              </a:rPr>
              <a:t>effexor xr 75mg cap</a:t>
            </a:r>
            <a:br/>
            <a:r>
              <a:rPr b="false" i="false" strike="noStrike" sz="1200" u="none">
                <a:solidFill>
                  <a:srgbClr val="FFFFFF"/>
                </a:solidFill>
                <a:latin typeface="Calibri"/>
              </a:rPr>
              <a:t>venlafaxine hcl er 225 mg</a:t>
            </a:r>
            <a:br/>
            <a:r>
              <a:rPr b="false" i="false" strike="noStrike" sz="1200" u="none">
                <a:solidFill>
                  <a:srgbClr val="FFFFFF"/>
                </a:solidFill>
                <a:latin typeface="Calibri"/>
              </a:rPr>
              <a:t>venlafaxine hcl er reviews</a:t>
            </a:r>
            <a:br/>
            <a:r>
              <a:rPr b="false" i="false" strike="noStrike" sz="1200" u="none">
                <a:solidFill>
                  <a:srgbClr val="FFFFFF"/>
                </a:solidFill>
                <a:latin typeface="Calibri"/>
              </a:rPr>
              <a:t>venlafaxine hcl er 150 mg c</a:t>
            </a:r>
            <a:br/>
            <a:r>
              <a:rPr b="false" i="false" strike="noStrike" sz="1200" u="none">
                <a:solidFill>
                  <a:srgbClr val="FFFFFF"/>
                </a:solidFill>
                <a:latin typeface="Calibri"/>
              </a:rPr>
              <a:t>can you get high off venlafaxine hcl</a:t>
            </a:r>
            <a:br/>
            <a:r>
              <a:rPr b="false" i="false" strike="noStrike" sz="1200" u="none">
                <a:solidFill>
                  <a:srgbClr val="FFFFFF"/>
                </a:solidFill>
                <a:latin typeface="Calibri"/>
              </a:rPr>
              <a:t>antidepressants effexor generic</a:t>
            </a:r>
            <a:br/>
            <a:r>
              <a:rPr b="false" i="false" strike="noStrike" sz="1200" u="none">
                <a:solidFill>
                  <a:srgbClr val="FFFFFF"/>
                </a:solidFill>
                <a:latin typeface="Calibri"/>
              </a:rPr>
              <a:t>effexor xr mgs</a:t>
            </a:r>
            <a:br/>
            <a:r>
              <a:rPr b="false" i="false" strike="noStrike" sz="1200" u="none">
                <a:solidFill>
                  <a:srgbClr val="FFFFFF"/>
                </a:solidFill>
                <a:latin typeface="Calibri"/>
              </a:rPr>
              <a:t>generic effexor prices</a:t>
            </a:r>
            <a:br/>
            <a:r>
              <a:rPr b="false" i="false" strike="noStrike" sz="1200" u="none">
                <a:solidFill>
                  <a:srgbClr val="FFFFFF"/>
                </a:solidFill>
                <a:latin typeface="Calibri"/>
              </a:rPr>
              <a:t>Everynight in my sleep I see smile.dog, although it does not speak to me</a:t>
            </a:r>
            <a:br/>
            <a:r>
              <a:rPr b="false" i="false" strike="noStrike" sz="1200" u="none">
                <a:solidFill>
                  <a:srgbClr val="FFFFFF"/>
                </a:solidFill>
                <a:latin typeface="Calibri"/>
              </a:rPr>
              <a:t>effexor xr 150mg generic</a:t>
            </a:r>
            <a:br/>
            <a:r>
              <a:rPr b="false" i="false" strike="noStrike" sz="1200" u="none">
                <a:solidFill>
                  <a:srgbClr val="FFFFFF"/>
                </a:solidFill>
                <a:latin typeface="Calibri"/>
              </a:rPr>
              <a:t>effexor xr generic name</a:t>
            </a:r>
            <a:br/>
            <a:r>
              <a:rPr b="false" i="false" strike="noStrike" sz="1200" u="none">
                <a:solidFill>
                  <a:srgbClr val="FFFFFF"/>
                </a:solidFill>
                <a:latin typeface="Calibri"/>
              </a:rPr>
              <a:t>best dosage of effexor xr for anxiety</a:t>
            </a:r>
            <a:br/>
            <a:r>
              <a:rPr b="false" i="false" strike="noStrike" sz="1200" u="none">
                <a:solidFill>
                  <a:srgbClr val="FFFFFF"/>
                </a:solidFill>
                <a:latin typeface="Calibri"/>
              </a:rPr>
              <a:t>But re: Effexor, I quit taking it when I discovered that it was causing a lot of memory problems</a:t>
            </a:r>
            <a:br/>
            <a:r>
              <a:rPr b="false" i="false" strike="noStrike" sz="1200" u="none">
                <a:solidFill>
                  <a:srgbClr val="FFFFFF"/>
                </a:solidFill>
                <a:latin typeface="Calibri"/>
              </a:rPr>
              <a:t>how to stop taking effexor xr 150</a:t>
            </a:r>
            <a:br/>
            <a:r>
              <a:rPr b="false" i="false" strike="noStrike" sz="1200" u="none">
                <a:solidFill>
                  <a:srgbClr val="FFFFFF"/>
                </a:solidFill>
                <a:latin typeface="Calibri"/>
              </a:rPr>
              <a:t>venlafaxine price</a:t>
            </a:r>
            <a:br/>
            <a:r>
              <a:rPr b="false" i="false" strike="noStrike" sz="1200" u="none">
                <a:solidFill>
                  <a:srgbClr val="FFFFFF"/>
                </a:solidFill>
                <a:latin typeface="Calibri"/>
              </a:rPr>
              <a:t>75 mg of effexor enough</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venlafaxine hydrochloride high</a:t>
            </a:r>
            <a:br/>
            <a:r>
              <a:rPr b="false" i="false" strike="noStrike" sz="1200" u="none">
                <a:solidFill>
                  <a:srgbClr val="FFFFFF"/>
                </a:solidFill>
                <a:latin typeface="Calibri"/>
              </a:rPr>
              <a:t>effexor xl 75mg</a:t>
            </a:r>
            <a:br/>
            <a:r>
              <a:rPr b="false" i="false" strike="noStrike" sz="1200" u="none">
                <a:solidFill>
                  <a:srgbClr val="FFFFFF"/>
                </a:solidFill>
                <a:latin typeface="Calibri"/>
              </a:rPr>
              <a:t>venlafaxine 225 mg reviews</a:t>
            </a:r>
            <a:br/>
            <a:r>
              <a:rPr b="false" i="false" strike="noStrike" sz="1200" u="none">
                <a:solidFill>
                  <a:srgbClr val="FFFFFF"/>
                </a:solidFill>
                <a:latin typeface="Calibri"/>
              </a:rPr>
              <a:t>venlafaxine doses above 150 mg</a:t>
            </a:r>
            <a:br/>
            <a:r>
              <a:rPr b="false" i="false" strike="noStrike" sz="1200" u="none">
                <a:solidFill>
                  <a:srgbClr val="FFFFFF"/>
                </a:solidFill>
                <a:latin typeface="Calibri"/>
              </a:rPr>
              <a:t>what is venlafaxine hcl 75 mg tablet</a:t>
            </a:r>
            <a:br/>
            <a:r>
              <a:rPr b="false" i="false" strike="noStrike" sz="1200" u="none">
                <a:solidFill>
                  <a:srgbClr val="FFFFFF"/>
                </a:solidFill>
                <a:latin typeface="Calibri"/>
              </a:rPr>
              <a:t>ic venlafaxine hcl er reviews</a:t>
            </a:r>
            <a:br/>
            <a:r>
              <a:rPr b="false" i="false" strike="noStrike" sz="1200" u="none">
                <a:solidFill>
                  <a:srgbClr val="FFFFFF"/>
                </a:solidFill>
                <a:latin typeface="Calibri"/>
              </a:rPr>
              <a:t>take 225 mg effexor</a:t>
            </a:r>
            <a:br/>
            <a:r>
              <a:rPr b="false" i="false" strike="noStrike" sz="1200" u="none">
                <a:solidFill>
                  <a:srgbClr val="FFFFFF"/>
                </a:solidFill>
                <a:latin typeface="Calibri"/>
              </a:rPr>
              <a:t>cheap generic effexor</a:t>
            </a:r>
            <a:br/>
            <a:r>
              <a:rPr b="false" i="false" strike="noStrike" sz="1200" u="none">
                <a:solidFill>
                  <a:srgbClr val="FFFFFF"/>
                </a:solidFill>
                <a:latin typeface="Calibri"/>
              </a:rPr>
              <a:t>venlafaxine er 75 mg weight loss</a:t>
            </a:r>
            <a:br/>
            <a:r>
              <a:rPr b="false" i="false" strike="noStrike" sz="1200" u="none">
                <a:solidFill>
                  <a:srgbClr val="FFFFFF"/>
                </a:solidFill>
                <a:latin typeface="Calibri"/>
              </a:rPr>
              <a:t>how to wean off effexor 150 mg</a:t>
            </a:r>
            <a:br/>
            <a:r>
              <a:rPr b="false" i="false" strike="noStrike" sz="1200" u="none">
                <a:solidFill>
                  <a:srgbClr val="FFFFFF"/>
                </a:solidFill>
                <a:latin typeface="Calibri"/>
              </a:rPr>
              <a:t>venlafaxine hcl dosage</a:t>
            </a:r>
            <a:br/>
            <a:r>
              <a:rPr b="false" i="false" strike="noStrike" sz="1200" u="none">
                <a:solidFill>
                  <a:srgbClr val="FFFFFF"/>
                </a:solidFill>
                <a:latin typeface="Calibri"/>
              </a:rPr>
              <a:t>does effexor xr 75 mg make you gain weight</a:t>
            </a:r>
            <a:br/>
            <a:r>
              <a:rPr b="false" i="false" strike="noStrike" sz="1200" u="none">
                <a:solidFill>
                  <a:srgbClr val="FFFFFF"/>
                </a:solidFill>
                <a:latin typeface="Calibri"/>
              </a:rPr>
              <a:t>I have seen so many pharmacists seem annoyed at patients asking questions or needing help</a:t>
            </a:r>
            <a:br/>
            <a:r>
              <a:rPr b="false" i="false" strike="noStrike" sz="1200" u="none">
                <a:solidFill>
                  <a:srgbClr val="FFFFFF"/>
                </a:solidFill>
                <a:latin typeface="Calibri"/>
              </a:rPr>
              <a:t>where can i buy effexor xr</a:t>
            </a:r>
            <a:br/>
            <a:r>
              <a:rPr b="false" i="false" strike="noStrike" sz="1200" u="none">
                <a:solidFill>
                  <a:srgbClr val="FFFFFF"/>
                </a:solidFill>
                <a:latin typeface="Calibri"/>
              </a:rPr>
              <a:t>Each species of mite prefers one specific kind of host (e.g.; dog), but may also infect others.</a:t>
            </a:r>
            <a:br/>
            <a:r>
              <a:rPr b="false" i="false" strike="noStrike" sz="1200" u="none">
                <a:solidFill>
                  <a:srgbClr val="FFFFFF"/>
                </a:solidFill>
                <a:latin typeface="Calibri"/>
              </a:rPr>
              <a:t>can venlafaxine hydrochloride get you high</a:t>
            </a:r>
            <a:br/>
            <a:r>
              <a:rPr b="false" i="false" strike="noStrike" sz="1200" u="none">
                <a:solidFill>
                  <a:srgbClr val="FFFFFF"/>
                </a:solidFill>
                <a:latin typeface="Calibri"/>
              </a:rPr>
              <a:t>is venlafaxine er the same as effexor xr</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effexor xr pictures</a:t>
            </a:r>
            <a:br/>
            <a:r>
              <a:rPr b="false" i="false" strike="noStrike" sz="1200" u="none">
                <a:solidFill>
                  <a:srgbClr val="FFFFFF"/>
                </a:solidFill>
                <a:latin typeface="Calibri"/>
              </a:rPr>
              <a:t>generic drug for effexor</a:t>
            </a:r>
            <a:br/>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effexor xr prescription assistance program</a:t>
            </a:r>
            <a:br/>
            <a:r>
              <a:rPr b="false" i="false" strike="noStrike" sz="1200" u="none">
                <a:solidFill>
                  <a:srgbClr val="FFFFFF"/>
                </a:solidFill>
                <a:latin typeface="Calibri"/>
              </a:rPr>
              <a:t>Common side effects of Zoloft are milder than first-generation antidepressants</a:t>
            </a:r>
            <a:br/>
            <a:r>
              <a:rPr b="false" i="false" strike="noStrike" sz="1200" u="none">
                <a:solidFill>
                  <a:srgbClr val="FFFFFF"/>
                </a:solidFill>
                <a:latin typeface="Calibri"/>
              </a:rPr>
              <a:t>effexor xr drug interactions</a:t>
            </a:r>
            <a:br/>
            <a:r>
              <a:rPr b="false" i="false" strike="noStrike" sz="1200" u="none">
                <a:solidFill>
                  <a:srgbClr val="FFFFFF"/>
                </a:solidFill>
                <a:latin typeface="Calibri"/>
              </a:rPr>
              <a:t>Dry mouth, bit more lethargic (hard to get out of bed) but that&amp;#39;s it for symptoms</a:t>
            </a:r>
            <a:br/>
            <a:r>
              <a:rPr b="false" i="false" strike="noStrike" sz="1200" u="none">
                <a:solidFill>
                  <a:srgbClr val="FFFFFF"/>
                </a:solidFill>
                <a:latin typeface="Calibri"/>
              </a:rPr>
              <a:t>cheap effexor xr no prescription</a:t>
            </a:r>
            <a:br/>
            <a:r>
              <a:rPr b="false" i="false" strike="noStrike" sz="1200" u="none">
                <a:solidFill>
                  <a:srgbClr val="FFFFFF"/>
                </a:solidFill>
                <a:latin typeface="Calibri"/>
              </a:rPr>
              <a:t>venlafaxine hcl er 37.5 mg tab</a:t>
            </a:r>
            <a:br/>
            <a:r>
              <a:rPr b="false" i="false" strike="noStrike" sz="1200" u="none">
                <a:solidFill>
                  <a:srgbClr val="FFFFFF"/>
                </a:solidFill>
                <a:latin typeface="Calibri"/>
              </a:rPr>
              <a:t>order generic effexor</a:t>
            </a:r>
            <a:br/>
            <a:r>
              <a:rPr b="false" i="false" strike="noStrike" sz="1200" u="none">
                <a:solidFill>
                  <a:srgbClr val="FFFFFF"/>
                </a:solidFill>
                <a:latin typeface="Calibri"/>
              </a:rPr>
              <a:t>what is venlafaxine hcl prescribed for</a:t>
            </a:r>
            <a:br/>
            <a:r>
              <a:rPr b="false" i="false" strike="noStrike" sz="1200" u="none">
                <a:solidFill>
                  <a:srgbClr val="FFFFFF"/>
                </a:solidFill>
                <a:latin typeface="Calibri"/>
              </a:rPr>
              <a:t>what is venlafaxine er capsules</a:t>
            </a:r>
            <a:br/>
            <a:r>
              <a:rPr b="false" i="false" strike="noStrike" sz="1200" u="none">
                <a:solidFill>
                  <a:srgbClr val="FFFFFF"/>
                </a:solidFill>
                <a:latin typeface="Calibri"/>
              </a:rPr>
              <a:t>cheaper alternative to effexor</a:t>
            </a:r>
            <a:br/>
            <a:r>
              <a:rPr b="false" i="false" strike="noStrike" sz="1200" u="none">
                <a:solidFill>
                  <a:srgbClr val="FFFFFF"/>
                </a:solidFill>
                <a:latin typeface="Calibri"/>
              </a:rPr>
              <a:t>generic effexor xr cost</a:t>
            </a:r>
            <a:br/>
            <a:r>
              <a:rPr b="false" i="false" strike="noStrike" sz="1200" u="none">
                <a:solidFill>
                  <a:srgbClr val="FFFFFF"/>
                </a:solidFill>
                <a:latin typeface="Calibri"/>
              </a:rPr>
              <a:t>effexor bula</a:t>
            </a:r>
            <a:br/>
            <a:r>
              <a:rPr b="false" i="false" strike="noStrike" sz="1200" u="none">
                <a:solidFill>
                  <a:srgbClr val="FFFFFF"/>
                </a:solidFill>
                <a:latin typeface="Calibri"/>
              </a:rPr>
              <a:t>venlafaxine 150 mg er</a:t>
            </a:r>
            <a:br/>
            <a:r>
              <a:rPr b="false" i="false" strike="noStrike" sz="1200" u="none">
                <a:solidFill>
                  <a:srgbClr val="FFFFFF"/>
                </a:solidFill>
                <a:latin typeface="Calibri"/>
              </a:rPr>
              <a:t>You can&amp;rsquo;t achieve health from a pill</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venlafaxine hcl er</a:t>
            </a:r>
            <a:br/>
            <a:r>
              <a:rPr b="false" i="false" strike="noStrike" sz="1200" u="none">
                <a:solidFill>
                  <a:srgbClr val="FFFFFF"/>
                </a:solidFill>
                <a:latin typeface="Calibri"/>
              </a:rPr>
              <a:t>effexor xr 150 mg capsules</a:t>
            </a:r>
            <a:br/>
            <a:r>
              <a:rPr b="false" i="false" strike="noStrike" sz="1200" u="none">
                <a:solidFill>
                  <a:srgbClr val="FFFFFF"/>
                </a:solidFill>
                <a:latin typeface="Calibri"/>
              </a:rPr>
              <a:t>venlafaxine hcl er cost</a:t>
            </a:r>
            <a:br/>
            <a:r>
              <a:rPr b="false" i="false" strike="noStrike" sz="1200" u="none">
                <a:solidFill>
                  <a:srgbClr val="FFFFFF"/>
                </a:solidFill>
                <a:latin typeface="Calibri"/>
              </a:rPr>
              <a:t>Actually, aspirin has a nasty habit of thinning your blood, which is why it&amp;rsquo;s recommended to stroke and heart attack patients at a daily low dose</a:t>
            </a:r>
            <a:br/>
            <a:r>
              <a:rPr b="false" i="false" strike="noStrike" sz="1200" u="none">
                <a:solidFill>
                  <a:srgbClr val="FFFFFF"/>
                </a:solidFill>
                <a:latin typeface="Calibri"/>
              </a:rPr>
              <a:t>effexor online</a:t>
            </a:r>
            <a:br/>
            <a:r>
              <a:rPr b="false" i="false" strike="noStrike" sz="1200" u="none">
                <a:solidFill>
                  <a:srgbClr val="FFFFFF"/>
                </a:solidFill>
                <a:latin typeface="Calibri"/>
              </a:rPr>
              <a:t>No se conoce si levofloxacin causar dao al beb&amp;eacute; nonato</a:t>
            </a:r>
            <a:br/>
            <a:r>
              <a:rPr b="false" i="false" strike="noStrike" sz="1200" u="none">
                <a:solidFill>
                  <a:srgbClr val="FFFFFF"/>
                </a:solidFill>
                <a:latin typeface="Calibri"/>
              </a:rPr>
              <a:t>how to quit effexor xr cold turkey</a:t>
            </a:r>
            <a:br/>
            <a:r>
              <a:rPr b="false" i="false" strike="noStrike" sz="1200" u="none">
                <a:solidFill>
                  <a:srgbClr val="FFFFFF"/>
                </a:solidFill>
                <a:latin typeface="Calibri"/>
              </a:rPr>
              <a:t>weight gain after stopping effexor xr</a:t>
            </a:r>
            <a:br/>
            <a:r>
              <a:rPr b="false" i="false" strike="noStrike" sz="1200" u="none">
                <a:solidFill>
                  <a:srgbClr val="FFFFFF"/>
                </a:solidFill>
                <a:latin typeface="Calibri"/>
              </a:rPr>
              <a:t>300 mg effexor xr too much</a:t>
            </a:r>
            <a:br/>
            <a:r>
              <a:rPr b="false" i="false" strike="noStrike" sz="1200" u="none">
                <a:solidFill>
                  <a:srgbClr val="FFFFFF"/>
                </a:solidFill>
                <a:latin typeface="Calibri"/>
              </a:rPr>
              <a:t>effexor 25 mg half life</a:t>
            </a:r>
            <a:br/>
            <a:r>
              <a:rPr b="false" i="false" strike="noStrike" sz="1200" u="none">
                <a:solidFill>
                  <a:srgbClr val="FFFFFF"/>
                </a:solidFill>
                <a:latin typeface="Calibri"/>
              </a:rPr>
              <a:t>Strengthening exercises build up the muscles around the joint to better support it</a:t>
            </a:r>
            <a:br/>
            <a:r>
              <a:rPr b="false" i="false" strike="noStrike" sz="1200" u="none">
                <a:solidFill>
                  <a:srgbClr val="FFFFFF"/>
                </a:solidFill>
                <a:latin typeface="Calibri"/>
              </a:rPr>
              <a:t>can you get high off venlafaxine hcl 75 mg</a:t>
            </a:r>
            <a:br/>
            <a:r>
              <a:rPr b="false" i="false" strike="noStrike" sz="1200" u="none">
                <a:solidFill>
                  <a:srgbClr val="FFFFFF"/>
                </a:solidFill>
                <a:latin typeface="Calibri"/>
              </a:rPr>
              <a:t>effexor xr sr capsule 75mg</a:t>
            </a:r>
            <a:br/>
            <a:r>
              <a:rPr b="false" i="false" strike="noStrike" sz="1200" u="none">
                <a:solidFill>
                  <a:srgbClr val="FFFFFF"/>
                </a:solidFill>
                <a:latin typeface="Calibri"/>
              </a:rPr>
              <a:t>effexor rx generic</a:t>
            </a:r>
            <a:br/>
            <a:r>
              <a:rPr b="false" i="false" strike="noStrike" sz="1200" u="none">
                <a:solidFill>
                  <a:srgbClr val="FFFFFF"/>
                </a:solidFill>
                <a:latin typeface="Calibri"/>
              </a:rPr>
              <a:t>I am doing the apple cider vinegar thing and see how it goes</a:t>
            </a:r>
            <a:br/>
            <a:r>
              <a:rPr b="false" i="false" strike="noStrike" sz="1200" u="none">
                <a:solidFill>
                  <a:srgbClr val="FFFFFF"/>
                </a:solidFill>
                <a:latin typeface="Calibri"/>
              </a:rPr>
              <a:t>is 75 mg of effexor a low dose</a:t>
            </a:r>
            <a:br/>
            <a:r>
              <a:rPr b="false" i="false" strike="noStrike" sz="1200" u="none">
                <a:solidFill>
                  <a:srgbClr val="FFFFFF"/>
                </a:solidFill>
                <a:latin typeface="Calibri"/>
              </a:rPr>
              <a:t>effexor xr 37.5mg tab</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Pregnancy (Cat.C): usually not recommended</a:t>
            </a:r>
            <a:br/>
            <a:r>
              <a:rPr b="false" i="false" strike="noStrike" sz="1200" u="none">
                <a:solidFill>
                  <a:srgbClr val="FFFFFF"/>
                </a:solidFill>
                <a:latin typeface="Calibri"/>
              </a:rPr>
              <a:t>venlafaxine 37.5 mg slow release</a:t>
            </a:r>
            <a:br/>
            <a:r>
              <a:rPr b="false" i="false" strike="noStrike" sz="1200" u="none">
                <a:solidFill>
                  <a:srgbClr val="FFFFFF"/>
                </a:solidFill>
                <a:latin typeface="Calibri"/>
              </a:rPr>
              <a:t>11 cytoscreeners during the largerst-month period, of which hiv alphas feasted dose alters or discriminated houts, clambering to the rigid</a:t>
            </a:r>
            <a:br/>
            <a:r>
              <a:rPr b="false" i="false" strike="noStrike" sz="1200" u="none">
                <a:solidFill>
                  <a:srgbClr val="FFFFFF"/>
                </a:solidFill>
                <a:latin typeface="Calibri"/>
              </a:rPr>
              <a:t>venlafaxine high cholesterol</a:t>
            </a:r>
            <a:br/>
            <a:r>
              <a:rPr b="false" i="false" strike="noStrike" sz="1200" u="none">
                <a:solidFill>
                  <a:srgbClr val="FFFFFF"/>
                </a:solidFill>
                <a:latin typeface="Calibri"/>
              </a:rPr>
              <a:t>effexor xr online pharmacy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2015-12-20T01:16:48+04:00</dcterms:created>
  <dcterms:modified xsi:type="dcterms:W3CDTF">2015-12-20T01:16:48+04:00</dcterms:modified>
  <dc:title>Effexor Xr Mgs - Generic Effexor Prices</dc:title>
  <dc:description>Buying effexor, generic effexor xr weight gain, does effexor xr cause weight gain or loss, effexor xr 75mg cap wyeth, effexor xr 75mg coupons, venlafaxine hcl dosage, weight gain after stopping effexor xr</dc:description>
  <dc:subject>Effexor Xr Mgs - Generic Effexor Prices</dc:subject>
  <cp:keywords>effexor cheap, does generic effexor cause weight gain, 50 mg pristiq equivalent effexor, effexor xr dosage maximum, effexor for sale, is venlafaxine er the same as effexor xr, effexor xr prescription assistance program, effexor xr drug interactions, how to quit effexor xr cold turkey, effexor xr 37.5mg tab</cp:keywords>
  <cp:category/>
</cp:coreProperties>
</file>