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59.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60.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61.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62.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63.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64.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65.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66.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67.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68.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69.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70.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71.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72.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Venlafaxine (effexor) 75 Mg Tablet</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If i stop taking it i have outbreaks</a:t>
            </a:r>
            <a:br/>
            <a:r>
              <a:rPr b="false" i="false" strike="noStrike" sz="1200" u="none">
                <a:solidFill>
                  <a:srgbClr val="FFFFFF"/>
                </a:solidFill>
                <a:latin typeface="Calibri"/>
              </a:rPr>
              <a:t>what is venlafaxine xr 75mg</a:t>
            </a:r>
            <a:br/>
            <a:r>
              <a:rPr b="false" i="false" strike="noStrike" sz="1200" u="none">
                <a:solidFill>
                  <a:srgbClr val="FFFFFF"/>
                </a:solidFill>
                <a:latin typeface="Calibri"/>
              </a:rPr>
              <a:t>effexor xr 75 mg prices</a:t>
            </a:r>
            <a:br/>
            <a:r>
              <a:rPr b="false" i="false" strike="noStrike" sz="1200" u="none">
                <a:solidFill>
                  <a:srgbClr val="FFFFFF"/>
                </a:solidFill>
                <a:latin typeface="Calibri"/>
              </a:rPr>
              <a:t>Or brandy will not sustained erection.</a:t>
            </a:r>
            <a:br/>
            <a:r>
              <a:rPr b="false" i="false" strike="noStrike" sz="1200" u="none">
                <a:solidFill>
                  <a:srgbClr val="FFFFFF"/>
                </a:solidFill>
                <a:latin typeface="Calibri"/>
              </a:rPr>
              <a:t>effexor xr 150 mgs</a:t>
            </a:r>
            <a:br/>
            <a:r>
              <a:rPr b="false" i="false" strike="noStrike" sz="1200" u="none">
                <a:solidFill>
                  <a:srgbClr val="FFFFFF"/>
                </a:solidFill>
                <a:latin typeface="Calibri"/>
              </a:rPr>
              <a:t>buy effexor xr canada</a:t>
            </a:r>
            <a:br/>
            <a:r>
              <a:rPr b="false" i="false" strike="noStrike" sz="1200" u="none">
                <a:solidFill>
                  <a:srgbClr val="FFFFFF"/>
                </a:solidFill>
                <a:latin typeface="Calibri"/>
              </a:rPr>
              <a:t>effexor xr discounts coupons</a:t>
            </a:r>
            <a:br/>
            <a:r>
              <a:rPr b="false" i="false" strike="noStrike" sz="1200" u="none">
                <a:solidFill>
                  <a:srgbClr val="FFFFFF"/>
                </a:solidFill>
                <a:latin typeface="Calibri"/>
              </a:rPr>
              <a:t>effexor xr 150 mg capsule sa</a:t>
            </a:r>
            <a:br/>
            <a:r>
              <a:rPr b="false" i="false" strike="noStrike" sz="1200" u="none">
                <a:solidFill>
                  <a:srgbClr val="FFFFFF"/>
                </a:solidFill>
                <a:latin typeface="Calibri"/>
              </a:rPr>
              <a:t>As a matter of fact, I use it all over my face, except for my eyelids, and I go down to my neck and chest</a:t>
            </a:r>
            <a:br/>
            <a:r>
              <a:rPr b="false" i="false" strike="noStrike" sz="1200" u="none">
                <a:solidFill>
                  <a:srgbClr val="FFFFFF"/>
                </a:solidFill>
                <a:latin typeface="Calibri"/>
              </a:rPr>
              <a:t>low cost effexor xr</a:t>
            </a:r>
            <a:br/>
            <a:r>
              <a:rPr b="false" i="false" strike="noStrike" sz="1200" u="none">
                <a:solidFill>
                  <a:srgbClr val="FFFFFF"/>
                </a:solidFill>
                <a:latin typeface="Calibri"/>
              </a:rPr>
              <a:t>I feel ya cut out soda sugar fake sugar then keep gaining&amp;rdquo;I get blood test&amp;rdquo; On my doctor appointment paper it read patient very upset about weight</a:t>
            </a:r>
            <a:br/>
            <a:r>
              <a:rPr b="false" i="false" strike="noStrike" sz="1200" u="none">
                <a:solidFill>
                  <a:srgbClr val="FFFFFF"/>
                </a:solidFill>
                <a:latin typeface="Calibri"/>
              </a:rPr>
              <a:t>is 75 mg a high dose of effexor</a:t>
            </a:r>
            <a:br/>
            <a:r>
              <a:rPr b="false" i="false" strike="noStrike" sz="1200" u="none">
                <a:solidFill>
                  <a:srgbClr val="FFFFFF"/>
                </a:solidFill>
                <a:latin typeface="Calibri"/>
              </a:rPr>
              <a:t>venlafaxine hcl 75 mg tablet picture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effexor treat bulimia</a:t>
            </a:r>
            <a:br/>
            <a:r>
              <a:rPr b="false" i="false" strike="noStrike" sz="1200" u="none">
                <a:solidFill>
                  <a:srgbClr val="FFFFFF"/>
                </a:solidFill>
                <a:latin typeface="Calibri"/>
              </a:rPr>
              <a:t>Lansoprazole is a proton pump inhibitors</a:t>
            </a:r>
            <a:br/>
            <a:r>
              <a:rPr b="false" i="false" strike="noStrike" sz="1200" u="none">
                <a:solidFill>
                  <a:srgbClr val="FFFFFF"/>
                </a:solidFill>
                <a:latin typeface="Calibri"/>
              </a:rPr>
              <a:t>effexor xr 75mg capsule wye</a:t>
            </a:r>
            <a:br/>
            <a:r>
              <a:rPr b="false" i="false" strike="noStrike" sz="1200" u="none">
                <a:solidFill>
                  <a:srgbClr val="FFFFFF"/>
                </a:solidFill>
                <a:latin typeface="Calibri"/>
              </a:rPr>
              <a:t>effexor 75 mg twice a day</a:t>
            </a:r>
            <a:br/>
            <a:r>
              <a:rPr b="false" i="false" strike="noStrike" sz="1200" u="none">
                <a:solidFill>
                  <a:srgbClr val="FFFFFF"/>
                </a:solidFill>
                <a:latin typeface="Calibri"/>
              </a:rPr>
              <a:t>This is America&amp;rsquo;s wake up call</a:t>
            </a:r>
            <a:br/>
            <a:r>
              <a:rPr b="false" i="false" strike="noStrike" sz="1200" u="none">
                <a:solidFill>
                  <a:srgbClr val="FFFFFF"/>
                </a:solidFill>
                <a:latin typeface="Calibri"/>
              </a:rPr>
              <a:t>price effexor xr 150 mg</a:t>
            </a:r>
            <a:br/>
            <a:r>
              <a:rPr b="false" i="false" strike="noStrike" sz="1200" u="none">
                <a:solidFill>
                  <a:srgbClr val="FFFFFF"/>
                </a:solidFill>
                <a:latin typeface="Calibri"/>
              </a:rPr>
              <a:t>effexor xr 300 mg</a:t>
            </a:r>
            <a:br/>
            <a:r>
              <a:rPr b="false" i="false" strike="noStrike" sz="1200" u="none">
                <a:solidFill>
                  <a:srgbClr val="FFFFFF"/>
                </a:solidFill>
                <a:latin typeface="Calibri"/>
              </a:rPr>
              <a:t>prix effexor lp 75 mg</a:t>
            </a:r>
            <a:br/>
            <a:r>
              <a:rPr b="false" i="false" strike="noStrike" sz="1200" u="none">
                <a:solidFill>
                  <a:srgbClr val="FFFFFF"/>
                </a:solidFill>
                <a:latin typeface="Calibri"/>
              </a:rPr>
              <a:t>150 mg effexor is how many mg to lexapro</a:t>
            </a:r>
            <a:br/>
            <a:r>
              <a:rPr b="false" i="false" strike="noStrike" sz="1200" u="none">
                <a:solidFill>
                  <a:srgbClr val="FFFFFF"/>
                </a:solidFill>
                <a:latin typeface="Calibri"/>
              </a:rPr>
              <a:t>what is venlafaxine er</a:t>
            </a:r>
            <a:br/>
            <a:r>
              <a:rPr b="false" i="false" strike="noStrike" sz="1200" u="none">
                <a:solidFill>
                  <a:srgbClr val="FFFFFF"/>
                </a:solidFill>
                <a:latin typeface="Calibri"/>
              </a:rPr>
              <a:t>effexor xr 37.5mg capsules</a:t>
            </a:r>
            <a:br/>
            <a:r>
              <a:rPr b="false" i="false" strike="noStrike" sz="1200" u="none">
                <a:solidFill>
                  <a:srgbClr val="FFFFFF"/>
                </a:solidFill>
                <a:latin typeface="Calibri"/>
              </a:rPr>
              <a:t>get effexor cheap</a:t>
            </a:r>
            <a:br/>
            <a:r>
              <a:rPr b="false" i="false" strike="noStrike" sz="1200" u="none">
                <a:solidFill>
                  <a:srgbClr val="FFFFFF"/>
                </a:solidFill>
                <a:latin typeface="Calibri"/>
              </a:rPr>
              <a:t>venlafaxine same as effexor</a:t>
            </a:r>
            <a:br/>
            <a:r>
              <a:rPr b="false" i="false" strike="noStrike" sz="1200" u="none">
                <a:solidFill>
                  <a:srgbClr val="FFFFFF"/>
                </a:solidFill>
                <a:latin typeface="Calibri"/>
              </a:rPr>
              <a:t>effexor xr 37.5mg cp24</a:t>
            </a:r>
            <a:br/>
            <a:r>
              <a:rPr b="false" i="false" strike="noStrike" sz="1200" u="none">
                <a:solidFill>
                  <a:srgbClr val="FFFFFF"/>
                </a:solidFill>
                <a:latin typeface="Calibri"/>
              </a:rPr>
              <a:t>what is the drug venlafaxine used for</a:t>
            </a:r>
            <a:br/>
            <a:r>
              <a:rPr b="false" i="false" strike="noStrike" sz="1200" u="none">
                <a:solidFill>
                  <a:srgbClr val="FFFFFF"/>
                </a:solidFill>
                <a:latin typeface="Calibri"/>
              </a:rPr>
              <a:t>effexor prescription price</a:t>
            </a:r>
            <a:br/>
            <a:r>
              <a:rPr b="false" i="false" strike="noStrike" sz="1200" u="none">
                <a:solidFill>
                  <a:srgbClr val="FFFFFF"/>
                </a:solidFill>
                <a:latin typeface="Calibri"/>
              </a:rPr>
              <a:t>buy effexor online uk</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So honestly, I just want to say thank you from his sisters perspective.</a:t>
            </a:r>
            <a:br/>
            <a:r>
              <a:rPr b="false" i="false" strike="noStrike" sz="1200" u="none">
                <a:solidFill>
                  <a:srgbClr val="FFFFFF"/>
                </a:solidFill>
                <a:latin typeface="Calibri"/>
              </a:rPr>
              <a:t>effexor xr drug test</a:t>
            </a:r>
            <a:br/>
            <a:r>
              <a:rPr b="false" i="false" strike="noStrike" sz="1200" u="none">
                <a:solidFill>
                  <a:srgbClr val="FFFFFF"/>
                </a:solidFill>
                <a:latin typeface="Calibri"/>
              </a:rPr>
              <a:t>is there a generic effexor xr in the us</a:t>
            </a:r>
            <a:br/>
            <a:r>
              <a:rPr b="false" i="false" strike="noStrike" sz="1200" u="none">
                <a:solidFill>
                  <a:srgbClr val="FFFFFF"/>
                </a:solidFill>
                <a:latin typeface="Calibri"/>
              </a:rPr>
              <a:t>there generic equivalent effexor xr</a:t>
            </a:r>
            <a:br/>
            <a:r>
              <a:rPr b="false" i="false" strike="noStrike" sz="1200" u="none">
                <a:solidFill>
                  <a:srgbClr val="FFFFFF"/>
                </a:solidFill>
                <a:latin typeface="Calibri"/>
              </a:rPr>
              <a:t>You are fortunate and blessed to have that friend who is a nurse and helping you through</a:t>
            </a:r>
            <a:br/>
            <a:r>
              <a:rPr b="false" i="false" strike="noStrike" sz="1200" u="none">
                <a:solidFill>
                  <a:srgbClr val="FFFFFF"/>
                </a:solidFill>
                <a:latin typeface="Calibri"/>
              </a:rPr>
              <a:t>purchase effexor xr 225 mg</a:t>
            </a:r>
            <a:br/>
            <a:r>
              <a:rPr b="false" i="false" strike="noStrike" sz="1200" u="none">
                <a:solidFill>
                  <a:srgbClr val="FFFFFF"/>
                </a:solidFill>
                <a:latin typeface="Calibri"/>
              </a:rPr>
              <a:t>These events may happen without warning and may cause death</a:t>
            </a:r>
            <a:br/>
            <a:r>
              <a:rPr b="false" i="false" strike="noStrike" sz="1200" u="none">
                <a:solidFill>
                  <a:srgbClr val="FFFFFF"/>
                </a:solidFill>
                <a:latin typeface="Calibri"/>
              </a:rPr>
              <a:t>venlafaxine xr generic manufacturers</a:t>
            </a:r>
            <a:br/>
            <a:r>
              <a:rPr b="false" i="false" strike="noStrike" sz="1200" u="none">
                <a:solidFill>
                  <a:srgbClr val="FFFFFF"/>
                </a:solidFill>
                <a:latin typeface="Calibri"/>
              </a:rPr>
              <a:t>Basically it worked like a total antidote and I had immediate relief, it was wonderful</a:t>
            </a:r>
            <a:br/>
            <a:r>
              <a:rPr b="false" i="false" strike="noStrike" sz="1200" u="none">
                <a:solidFill>
                  <a:srgbClr val="FFFFFF"/>
                </a:solidFill>
                <a:latin typeface="Calibri"/>
              </a:rPr>
              <a:t>300 mg effexor xr daily</a:t>
            </a:r>
            <a:br/>
            <a:r>
              <a:rPr b="false" i="false" strike="noStrike" sz="1200" u="none">
                <a:solidFill>
                  <a:srgbClr val="FFFFFF"/>
                </a:solidFill>
                <a:latin typeface="Calibri"/>
              </a:rPr>
              <a:t>price of effexor xr 150 mg</a:t>
            </a:r>
            <a:br/>
            <a:r>
              <a:rPr b="false" i="false" strike="noStrike" sz="1200" u="none">
                <a:solidFill>
                  <a:srgbClr val="FFFFFF"/>
                </a:solidFill>
                <a:latin typeface="Calibri"/>
              </a:rPr>
              <a:t>cheap effexor xr 150</a:t>
            </a:r>
            <a:br/>
            <a:r>
              <a:rPr b="false" i="false" strike="noStrike" sz="1200" u="none">
                <a:solidFill>
                  <a:srgbClr val="FFFFFF"/>
                </a:solidFill>
                <a:latin typeface="Calibri"/>
              </a:rPr>
              <a:t>there generic effexor xr 150</a:t>
            </a:r>
            <a:br/>
            <a:r>
              <a:rPr b="false" i="false" strike="noStrike" sz="1200" u="none">
                <a:solidFill>
                  <a:srgbClr val="FFFFFF"/>
                </a:solidFill>
                <a:latin typeface="Calibri"/>
              </a:rPr>
              <a:t>venlafaxine xr dosage</a:t>
            </a:r>
            <a:br/>
            <a:r>
              <a:rPr b="false" i="false" strike="noStrike" sz="1200" u="none">
                <a:solidFill>
                  <a:srgbClr val="FFFFFF"/>
                </a:solidFill>
                <a:latin typeface="Calibri"/>
              </a:rPr>
              <a:t>how to stop taking venlafaxine safely</a:t>
            </a:r>
            <a:br/>
            <a:r>
              <a:rPr b="false" i="false" strike="noStrike" sz="1200" u="none">
                <a:solidFill>
                  <a:srgbClr val="FFFFFF"/>
                </a:solidFill>
                <a:latin typeface="Calibri"/>
              </a:rPr>
              <a:t>effexor xr reviews hot flashes</a:t>
            </a:r>
            <a:br/>
            <a:r>
              <a:rPr b="false" i="false" strike="noStrike" sz="1200" u="none">
                <a:solidFill>
                  <a:srgbClr val="FFFFFF"/>
                </a:solidFill>
                <a:latin typeface="Calibri"/>
              </a:rPr>
              <a:t>effexor xr 375 mg</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to wean off effexor 225 mg</a:t>
            </a:r>
            <a:br/>
            <a:r>
              <a:rPr b="false" i="false" strike="noStrike" sz="1200" u="none">
                <a:solidFill>
                  <a:srgbClr val="FFFFFF"/>
                </a:solidFill>
                <a:latin typeface="Calibri"/>
              </a:rPr>
              <a:t>venlafaxine discontinuation schedule</a:t>
            </a:r>
            <a:br/>
            <a:r>
              <a:rPr b="false" i="false" strike="noStrike" sz="1200" u="none">
                <a:solidFill>
                  <a:srgbClr val="FFFFFF"/>
                </a:solidFill>
                <a:latin typeface="Calibri"/>
              </a:rPr>
              <a:t>buy effexor xr no prescription</a:t>
            </a:r>
            <a:br/>
            <a:r>
              <a:rPr b="false" i="false" strike="noStrike" sz="1200" u="none">
                <a:solidFill>
                  <a:srgbClr val="FFFFFF"/>
                </a:solidFill>
                <a:latin typeface="Calibri"/>
              </a:rPr>
              <a:t>i guess they work for different things tho</a:t>
            </a:r>
            <a:br/>
            <a:r>
              <a:rPr b="false" i="false" strike="noStrike" sz="1200" u="none">
                <a:solidFill>
                  <a:srgbClr val="FFFFFF"/>
                </a:solidFill>
                <a:latin typeface="Calibri"/>
              </a:rPr>
              <a:t>stopping effexor xr 75 mg cold turkey</a:t>
            </a:r>
            <a:br/>
            <a:r>
              <a:rPr b="false" i="false" strike="noStrike" sz="1200" u="none">
                <a:solidFill>
                  <a:srgbClr val="FFFFFF"/>
                </a:solidFill>
                <a:latin typeface="Calibri"/>
              </a:rPr>
              <a:t>what is venlafaxine hcl er 75 mg used for</a:t>
            </a:r>
            <a:br/>
            <a:r>
              <a:rPr b="false" i="false" strike="noStrike" sz="1200" u="none">
                <a:solidFill>
                  <a:srgbClr val="FFFFFF"/>
                </a:solidFill>
                <a:latin typeface="Calibri"/>
              </a:rPr>
              <a:t>price of venlafaxine hcl</a:t>
            </a:r>
            <a:br/>
            <a:r>
              <a:rPr b="false" i="false" strike="noStrike" sz="1200" u="none">
                <a:solidFill>
                  <a:srgbClr val="FFFFFF"/>
                </a:solidFill>
                <a:latin typeface="Calibri"/>
              </a:rPr>
              <a:t>It's been almost 5 months now since then and I haven't had my periods</a:t>
            </a:r>
            <a:br/>
            <a:r>
              <a:rPr b="false" i="false" strike="noStrike" sz="1200" u="none">
                <a:solidFill>
                  <a:srgbClr val="FFFFFF"/>
                </a:solidFill>
                <a:latin typeface="Calibri"/>
              </a:rPr>
              <a:t>effexor 37.5 mg/is that alot</a:t>
            </a:r>
            <a:br/>
            <a:r>
              <a:rPr b="false" i="false" strike="noStrike" sz="1200" u="none">
                <a:solidFill>
                  <a:srgbClr val="FFFFFF"/>
                </a:solidFill>
                <a:latin typeface="Calibri"/>
              </a:rPr>
              <a:t>Usually 50-75 mg/day for the remainder of the cycle</a:t>
            </a:r>
            <a:br/>
            <a:r>
              <a:rPr b="false" i="false" strike="noStrike" sz="1200" u="none">
                <a:solidFill>
                  <a:srgbClr val="FFFFFF"/>
                </a:solidFill>
                <a:latin typeface="Calibri"/>
              </a:rPr>
              <a:t>is 300mg of effexor a lot</a:t>
            </a:r>
            <a:br/>
            <a:r>
              <a:rPr b="false" i="false" strike="noStrike" sz="1200" u="none">
                <a:solidFill>
                  <a:srgbClr val="FFFFFF"/>
                </a:solidFill>
                <a:latin typeface="Calibri"/>
              </a:rPr>
              <a:t>venlafaxine buy uk</a:t>
            </a:r>
            <a:br/>
            <a:r>
              <a:rPr b="false" i="false" strike="noStrike" sz="1200" u="none">
                <a:solidFill>
                  <a:srgbClr val="FFFFFF"/>
                </a:solidFill>
                <a:latin typeface="Calibri"/>
              </a:rPr>
              <a:t>It is sometimes used as an antidepressant at low doses</a:t>
            </a:r>
            <a:br/>
            <a:r>
              <a:rPr b="false" i="false" strike="noStrike" sz="1200" u="none">
                <a:solidFill>
                  <a:srgbClr val="FFFFFF"/>
                </a:solidFill>
                <a:latin typeface="Calibri"/>
              </a:rPr>
              <a:t>venlafaxine hcl er 150 mg cap price</a:t>
            </a:r>
            <a:br/>
            <a:r>
              <a:rPr b="false" i="false" strike="noStrike" sz="1200" u="none">
                <a:solidFill>
                  <a:srgbClr val="FFFFFF"/>
                </a:solidFill>
                <a:latin typeface="Calibri"/>
              </a:rPr>
              <a:t>Do not attempt to take the inhalerapart.</a:t>
            </a:r>
            <a:br/>
            <a:r>
              <a:rPr b="false" i="false" strike="noStrike" sz="1200" u="none">
                <a:solidFill>
                  <a:srgbClr val="FFFFFF"/>
                </a:solidFill>
                <a:latin typeface="Calibri"/>
              </a:rPr>
              <a:t>effexor xr for ocd disorder</a:t>
            </a:r>
            <a:br/>
            <a:r>
              <a:rPr b="false" i="false" strike="noStrike" sz="1200" u="none">
                <a:solidFill>
                  <a:srgbClr val="FFFFFF"/>
                </a:solidFill>
                <a:latin typeface="Calibri"/>
              </a:rPr>
              <a:t>effexor generic drug</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effexor xr cost in mexico</a:t>
            </a:r>
            <a:br/>
            <a:r>
              <a:rPr b="false" i="false" strike="noStrike" sz="1200" u="none">
                <a:solidFill>
                  <a:srgbClr val="FFFFFF"/>
                </a:solidFill>
                <a:latin typeface="Calibri"/>
              </a:rPr>
              <a:t>why does generic effexor cost so much</a:t>
            </a:r>
            <a:br/>
            <a:r>
              <a:rPr b="false" i="false" strike="noStrike" sz="1200" u="none">
                <a:solidFill>
                  <a:srgbClr val="FFFFFF"/>
                </a:solidFill>
                <a:latin typeface="Calibri"/>
              </a:rPr>
              <a:t>venlafaxine hcl er for hot flashes</a:t>
            </a:r>
            <a:br/>
            <a:r>
              <a:rPr b="false" i="false" strike="noStrike" sz="1200" u="none">
                <a:solidFill>
                  <a:srgbClr val="FFFFFF"/>
                </a:solidFill>
                <a:latin typeface="Calibri"/>
              </a:rPr>
              <a:t>can you get high off venlafaxine 75 mg</a:t>
            </a:r>
            <a:br/>
            <a:r>
              <a:rPr b="false" i="false" strike="noStrike" sz="1200" u="none">
                <a:solidFill>
                  <a:srgbClr val="FFFFFF"/>
                </a:solidFill>
                <a:latin typeface="Calibri"/>
              </a:rPr>
              <a:t>effexor xr reviews</a:t>
            </a:r>
            <a:br/>
            <a:r>
              <a:rPr b="false" i="false" strike="noStrike" sz="1200" u="none">
                <a:solidFill>
                  <a:srgbClr val="FFFFFF"/>
                </a:solidFill>
                <a:latin typeface="Calibri"/>
              </a:rPr>
              <a:t>venlafaxine er 75mg capsules</a:t>
            </a:r>
            <a:br/>
            <a:r>
              <a:rPr b="false" i="false" strike="noStrike" sz="1200" u="none">
                <a:solidFill>
                  <a:srgbClr val="FFFFFF"/>
                </a:solidFill>
                <a:latin typeface="Calibri"/>
              </a:rPr>
              <a:t>Zu den erwnschten zhlen eine Verbesserung der Knochendichte durch verstrkte Calcium-Einlagerung und eine Verbesserung der Blutfettwerte, was fr strogene an sich typisch ist</a:t>
            </a:r>
            <a:br/>
            <a:r>
              <a:rPr b="false" i="false" strike="noStrike" sz="1200" u="none">
                <a:solidFill>
                  <a:srgbClr val="FFFFFF"/>
                </a:solidFill>
                <a:latin typeface="Calibri"/>
              </a:rPr>
              <a:t>venlafaxine 225 mg norepinephrine</a:t>
            </a:r>
            <a:br/>
            <a:r>
              <a:rPr b="false" i="false" strike="noStrike" sz="1200" u="none">
                <a:solidFill>
                  <a:srgbClr val="FFFFFF"/>
                </a:solidFill>
                <a:latin typeface="Calibri"/>
              </a:rPr>
              <a:t>It does NOT include all information about the possible uses, directions, warnings, precautions, interactions, adverse effects, or risks that may apply to albendazole</a:t>
            </a:r>
            <a:br/>
            <a:r>
              <a:rPr b="false" i="false" strike="noStrike" sz="1200" u="none">
                <a:solidFill>
                  <a:srgbClr val="FFFFFF"/>
                </a:solidFill>
                <a:latin typeface="Calibri"/>
              </a:rPr>
              <a:t>effexor xr manufacturer coupons</a:t>
            </a:r>
            <a:br/>
            <a:r>
              <a:rPr b="false" i="false" strike="noStrike" sz="1200" u="none">
                <a:solidFill>
                  <a:srgbClr val="FFFFFF"/>
                </a:solidFill>
                <a:latin typeface="Calibri"/>
              </a:rPr>
              <a:t>generic effexor xr release date</a:t>
            </a:r>
            <a:br/>
            <a:r>
              <a:rPr b="false" i="false" strike="noStrike" sz="1200" u="none">
                <a:solidFill>
                  <a:srgbClr val="FFFFFF"/>
                </a:solidFill>
                <a:latin typeface="Calibri"/>
              </a:rPr>
              <a:t>venlafaxine hcl 75 mg</a:t>
            </a:r>
            <a:br/>
            <a:r>
              <a:rPr b="false" i="false" strike="noStrike" sz="1200" u="none">
                <a:solidFill>
                  <a:srgbClr val="FFFFFF"/>
                </a:solidFill>
                <a:latin typeface="Calibri"/>
              </a:rPr>
              <a:t>effexor xr 225 mg</a:t>
            </a:r>
            <a:br/>
            <a:r>
              <a:rPr b="false" i="false" strike="noStrike" sz="1200" u="none">
                <a:solidFill>
                  <a:srgbClr val="FFFFFF"/>
                </a:solidFill>
                <a:latin typeface="Calibri"/>
              </a:rPr>
              <a:t>is 225 mg of venlafaxine a high dose</a:t>
            </a:r>
            <a:br/>
            <a:r>
              <a:rPr b="false" i="false" strike="noStrike" sz="1200" u="none">
                <a:solidFill>
                  <a:srgbClr val="FFFFFF"/>
                </a:solidFill>
                <a:latin typeface="Calibri"/>
              </a:rPr>
              <a:t>buy effexor xr 150</a:t>
            </a:r>
            <a:br/>
            <a:r>
              <a:rPr b="false" i="false" strike="noStrike" sz="1200" u="none">
                <a:solidFill>
                  <a:srgbClr val="FFFFFF"/>
                </a:solidFill>
                <a:latin typeface="Calibri"/>
              </a:rPr>
              <a:t>venlafaxine hcl 75 mg sa cap</a:t>
            </a:r>
            <a:br/>
            <a:r>
              <a:rPr b="false" i="false" strike="noStrike" sz="1200" u="none">
                <a:solidFill>
                  <a:srgbClr val="FFFFFF"/>
                </a:solidFill>
                <a:latin typeface="Calibri"/>
              </a:rPr>
              <a:t>generic for effexor xr 225 mg</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venlafaxine effexor xr 37.5 mg</a:t>
            </a:r>
            <a:br/>
            <a:r>
              <a:rPr b="false" i="false" strike="noStrike" sz="1200" u="none">
                <a:solidFill>
                  <a:srgbClr val="FFFFFF"/>
                </a:solidFill>
                <a:latin typeface="Calibri"/>
              </a:rPr>
              <a:t>bula do effexor xr</a:t>
            </a:r>
            <a:br/>
            <a:r>
              <a:rPr b="false" i="false" strike="noStrike" sz="1200" u="none">
                <a:solidFill>
                  <a:srgbClr val="FFFFFF"/>
                </a:solidFill>
                <a:latin typeface="Calibri"/>
              </a:rPr>
              <a:t>effexor xr sales</a:t>
            </a:r>
            <a:br/>
            <a:r>
              <a:rPr b="false" i="false" strike="noStrike" sz="1200" u="none">
                <a:solidFill>
                  <a:srgbClr val="FFFFFF"/>
                </a:solidFill>
                <a:latin typeface="Calibri"/>
              </a:rPr>
              <a:t>effexor cost uk</a:t>
            </a:r>
            <a:br/>
            <a:r>
              <a:rPr b="false" i="false" strike="noStrike" sz="1200" u="none">
                <a:solidFill>
                  <a:srgbClr val="FFFFFF"/>
                </a:solidFill>
                <a:latin typeface="Calibri"/>
              </a:rPr>
              <a:t>venlafaxine safe dose</a:t>
            </a:r>
            <a:br/>
            <a:r>
              <a:rPr b="false" i="false" strike="noStrike" sz="1200" u="none">
                <a:solidFill>
                  <a:srgbClr val="FFFFFF"/>
                </a:solidFill>
                <a:latin typeface="Calibri"/>
              </a:rPr>
              <a:t>effexor xr 150 mg</a:t>
            </a:r>
            <a:br/>
            <a:r>
              <a:rPr b="false" i="false" strike="noStrike" sz="1200" u="none">
                <a:solidFill>
                  <a:srgbClr val="FFFFFF"/>
                </a:solidFill>
                <a:latin typeface="Calibri"/>
              </a:rPr>
              <a:t>You should not take Tamsulosin hydrochloride capsules if you are already taking certain blood pressure medicines.</a:t>
            </a:r>
            <a:br/>
            <a:r>
              <a:rPr b="false" i="false" strike="noStrike" sz="1200" u="none">
                <a:solidFill>
                  <a:srgbClr val="FFFFFF"/>
                </a:solidFill>
                <a:latin typeface="Calibri"/>
              </a:rPr>
              <a:t>venlafaxine discontinuation syndrome symptoms</a:t>
            </a:r>
            <a:br/>
            <a:r>
              <a:rPr b="false" i="false" strike="noStrike" sz="1200" u="none">
                <a:solidFill>
                  <a:srgbClr val="FFFFFF"/>
                </a:solidFill>
                <a:latin typeface="Calibri"/>
              </a:rPr>
              <a:t>imitrex effexor xr</a:t>
            </a:r>
            <a:br/>
            <a:r>
              <a:rPr b="false" i="false" strike="noStrike" sz="1200" u="none">
                <a:solidFill>
                  <a:srgbClr val="FFFFFF"/>
                </a:solidFill>
                <a:latin typeface="Calibri"/>
              </a:rPr>
              <a:t>venlafaxine (effexor) 75 mg tablet</a:t>
            </a:r>
            <a:br/>
            <a:r>
              <a:rPr b="false" i="false" strike="noStrike" sz="1200" u="none">
                <a:solidFill>
                  <a:srgbClr val="FFFFFF"/>
                </a:solidFill>
                <a:latin typeface="Calibri"/>
              </a:rPr>
              <a:t>effexor generic weight gain</a:t>
            </a:r>
            <a:br/>
            <a:r>
              <a:rPr b="false" i="false" strike="noStrike" sz="1200" u="none">
                <a:solidFill>
                  <a:srgbClr val="FFFFFF"/>
                </a:solidFill>
                <a:latin typeface="Calibri"/>
              </a:rPr>
              <a:t>effexor xr for ocd</a:t>
            </a:r>
            <a:br/>
            <a:r>
              <a:rPr b="false" i="false" strike="noStrike" sz="1200" u="none">
                <a:solidFill>
                  <a:srgbClr val="FFFFFF"/>
                </a:solidFill>
                <a:latin typeface="Calibri"/>
              </a:rPr>
              <a:t>venlafaxine er 150 mg high</a:t>
            </a:r>
            <a:br/>
            <a:r>
              <a:rPr b="false" i="false" strike="noStrike" sz="1200" u="none">
                <a:solidFill>
                  <a:srgbClr val="FFFFFF"/>
                </a:solidFill>
                <a:latin typeface="Calibri"/>
              </a:rPr>
              <a:t>effexor xr 75 mg weight loss</a:t>
            </a:r>
            <a:br/>
            <a:r>
              <a:rPr b="false" i="false" strike="noStrike" sz="1200" u="none">
                <a:solidFill>
                  <a:srgbClr val="FFFFFF"/>
                </a:solidFill>
                <a:latin typeface="Calibri"/>
              </a:rPr>
              <a:t>how to stop taking effexor xr 37.5</a:t>
            </a:r>
            <a:br/>
            <a:r>
              <a:rPr b="false" i="false" strike="noStrike" sz="1200" u="none">
                <a:solidFill>
                  <a:srgbClr val="FFFFFF"/>
                </a:solidFill>
                <a:latin typeface="Calibri"/>
              </a:rPr>
              <a:t>effexor xr druginfosys</a:t>
            </a:r>
            <a:br/>
            <a:r>
              <a:rPr b="false" i="false" strike="noStrike" sz="1200" u="none">
                <a:solidFill>
                  <a:srgbClr val="FFFFFF"/>
                </a:solidFill>
                <a:latin typeface="Calibri"/>
              </a:rPr>
              <a:t>venlafaxine tablets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Sexual stimulation is required for this medication to work</a:t>
            </a:r>
            <a:br/>
            <a:r>
              <a:rPr b="false" i="false" strike="noStrike" sz="1200" u="none">
                <a:solidFill>
                  <a:srgbClr val="FFFFFF"/>
                </a:solidFill>
                <a:latin typeface="Calibri"/>
              </a:rPr>
              <a:t>what is considered a high dose of venlafaxine</a:t>
            </a:r>
            <a:br/>
            <a:r>
              <a:rPr b="false" i="false" strike="noStrike" sz="1200" u="none">
                <a:solidFill>
                  <a:srgbClr val="FFFFFF"/>
                </a:solidFill>
                <a:latin typeface="Calibri"/>
              </a:rPr>
              <a:t>venlafaxine hcl 75 mg cap</a:t>
            </a:r>
            <a:br/>
            <a:r>
              <a:rPr b="false" i="false" strike="noStrike" sz="1200" u="none">
                <a:solidFill>
                  <a:srgbClr val="FFFFFF"/>
                </a:solidFill>
                <a:latin typeface="Calibri"/>
              </a:rPr>
              <a:t>I feel this drug works very well in two-week intervals</a:t>
            </a:r>
            <a:br/>
            <a:r>
              <a:rPr b="false" i="false" strike="noStrike" sz="1200" u="none">
                <a:solidFill>
                  <a:srgbClr val="FFFFFF"/>
                </a:solidFill>
                <a:latin typeface="Calibri"/>
              </a:rPr>
              <a:t>generic effexor problems xr</a:t>
            </a:r>
            <a:br/>
            <a:r>
              <a:rPr b="false" i="false" strike="noStrike" sz="1200" u="none">
                <a:solidFill>
                  <a:srgbClr val="FFFFFF"/>
                </a:solidFill>
                <a:latin typeface="Calibri"/>
              </a:rPr>
              <a:t>I have been on both neurontin and Lyrica</a:t>
            </a:r>
            <a:br/>
            <a:r>
              <a:rPr b="false" i="false" strike="noStrike" sz="1200" u="none">
                <a:solidFill>
                  <a:srgbClr val="FFFFFF"/>
                </a:solidFill>
                <a:latin typeface="Calibri"/>
              </a:rPr>
              <a:t>effexor 75 mg +bula</a:t>
            </a:r>
            <a:br/>
            <a:r>
              <a:rPr b="false" i="false" strike="noStrike" sz="1200" u="none">
                <a:solidFill>
                  <a:srgbClr val="FFFFFF"/>
                </a:solidFill>
                <a:latin typeface="Calibri"/>
              </a:rPr>
              <a:t>prescription effexor xr</a:t>
            </a:r>
            <a:br/>
            <a:r>
              <a:rPr b="false" i="false" strike="noStrike" sz="1200" u="none">
                <a:solidFill>
                  <a:srgbClr val="FFFFFF"/>
                </a:solidFill>
                <a:latin typeface="Calibri"/>
              </a:rPr>
              <a:t>It is sometimes used as an antidepressant at low doses</a:t>
            </a:r>
            <a:br/>
            <a:r>
              <a:rPr b="false" i="false" strike="noStrike" sz="1200" u="none">
                <a:solidFill>
                  <a:srgbClr val="FFFFFF"/>
                </a:solidFill>
                <a:latin typeface="Calibri"/>
              </a:rPr>
              <a:t>venlafaxine 75 mg erfahrungen</a:t>
            </a:r>
            <a:br/>
            <a:r>
              <a:rPr b="false" i="false" strike="noStrike" sz="1200" u="none">
                <a:solidFill>
                  <a:srgbClr val="FFFFFF"/>
                </a:solidFill>
                <a:latin typeface="Calibri"/>
              </a:rPr>
              <a:t>effexor xr bula</a:t>
            </a:r>
            <a:br/>
            <a:r>
              <a:rPr b="false" i="false" strike="noStrike" sz="1200" u="none">
                <a:solidFill>
                  <a:srgbClr val="FFFFFF"/>
                </a:solidFill>
                <a:latin typeface="Calibri"/>
              </a:rPr>
              <a:t>Seven of these studies found that allergy management was successful in relieving the disease in 75-90% of patients</a:t>
            </a:r>
            <a:br/>
            <a:r>
              <a:rPr b="false" i="false" strike="noStrike" sz="1200" u="none">
                <a:solidFill>
                  <a:srgbClr val="FFFFFF"/>
                </a:solidFill>
                <a:latin typeface="Calibri"/>
              </a:rPr>
              <a:t>effexor xr cost at walmart</a:t>
            </a:r>
            <a:br/>
            <a:r>
              <a:rPr b="false" i="false" strike="noStrike" sz="1200" u="none">
                <a:solidFill>
                  <a:srgbClr val="FFFFFF"/>
                </a:solidFill>
                <a:latin typeface="Calibri"/>
              </a:rPr>
              <a:t>venlafaxine xr price</a:t>
            </a:r>
            <a:br/>
            <a:r>
              <a:rPr b="false" i="false" strike="noStrike" sz="1200" u="none">
                <a:solidFill>
                  <a:srgbClr val="FFFFFF"/>
                </a:solidFill>
                <a:latin typeface="Calibri"/>
              </a:rPr>
              <a:t>buy effexor canada</a:t>
            </a:r>
            <a:br/>
            <a:r>
              <a:rPr b="false" i="false" strike="noStrike" sz="1200" u="none">
                <a:solidFill>
                  <a:srgbClr val="FFFFFF"/>
                </a:solidFill>
                <a:latin typeface="Calibri"/>
              </a:rPr>
              <a:t>wean off 150 mg effexor</a:t>
            </a:r>
            <a:br/>
            <a:r>
              <a:rPr b="false" i="false" strike="noStrike" sz="1200" u="none">
                <a:solidFill>
                  <a:srgbClr val="FFFFFF"/>
                </a:solidFill>
                <a:latin typeface="Calibri"/>
              </a:rPr>
              <a:t>No se conoce la importancia de estos hallazgos, aunque han sido asociados con el retraso en el desarrollo</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effexor rx coupon</a:t>
            </a:r>
            <a:br/>
            <a:r>
              <a:rPr b="false" i="false" strike="noStrike" sz="1200" u="none">
                <a:solidFill>
                  <a:srgbClr val="FFFFFF"/>
                </a:solidFill>
                <a:latin typeface="Calibri"/>
              </a:rPr>
              <a:t>is generic effexor xr the same</a:t>
            </a:r>
            <a:br/>
            <a:r>
              <a:rPr b="false" i="false" strike="noStrike" sz="1200" u="none">
                <a:solidFill>
                  <a:srgbClr val="FFFFFF"/>
                </a:solidFill>
                <a:latin typeface="Calibri"/>
              </a:rPr>
              <a:t>I am going to punch the psch and knock him out and feed the medicine to his mouth so he can feel the next day how it feels like when pristiq withdraws from his body.</a:t>
            </a:r>
            <a:br/>
            <a:r>
              <a:rPr b="false" i="false" strike="noStrike" sz="1200" u="none">
                <a:solidFill>
                  <a:srgbClr val="FFFFFF"/>
                </a:solidFill>
                <a:latin typeface="Calibri"/>
              </a:rPr>
              <a:t>venlafaxine buy online uk</a:t>
            </a:r>
            <a:br/>
            <a:r>
              <a:rPr b="false" i="false" strike="noStrike" sz="1200" u="none">
                <a:solidFill>
                  <a:srgbClr val="FFFFFF"/>
                </a:solidFill>
                <a:latin typeface="Calibri"/>
              </a:rPr>
              <a:t>venlafaxine er 225 mg price</a:t>
            </a:r>
            <a:br/>
            <a:r>
              <a:rPr b="false" i="false" strike="noStrike" sz="1200" u="none">
                <a:solidFill>
                  <a:srgbClr val="FFFFFF"/>
                </a:solidFill>
                <a:latin typeface="Calibri"/>
              </a:rPr>
              <a:t>venlafaxine er cap</a:t>
            </a:r>
            <a:br/>
            <a:r>
              <a:rPr b="false" i="false" strike="noStrike" sz="1200" u="none">
                <a:solidFill>
                  <a:srgbClr val="FFFFFF"/>
                </a:solidFill>
                <a:latin typeface="Calibri"/>
              </a:rPr>
              <a:t>Under the norwegians of the kibera, Shire will pass a leading developer payment of $208 million to schaer the leadership summit of Electronic Pedigree Program Handbook</a:t>
            </a:r>
            <a:br/>
            <a:r>
              <a:rPr b="false" i="false" strike="noStrike" sz="1200" u="none">
                <a:solidFill>
                  <a:srgbClr val="FFFFFF"/>
                </a:solidFill>
                <a:latin typeface="Calibri"/>
              </a:rPr>
              <a:t>effexor xr 150 mg capsule</a:t>
            </a:r>
            <a:br/>
            <a:r>
              <a:rPr b="false" i="false" strike="noStrike" sz="1200" u="none">
                <a:solidFill>
                  <a:srgbClr val="FFFFFF"/>
                </a:solidFill>
                <a:latin typeface="Calibri"/>
              </a:rPr>
              <a:t>But that's not a great attitude to what you're doing to yourself</a:t>
            </a:r>
            <a:br/>
            <a:r>
              <a:rPr b="false" i="false" strike="noStrike" sz="1200" u="none">
                <a:solidFill>
                  <a:srgbClr val="FFFFFF"/>
                </a:solidFill>
                <a:latin typeface="Calibri"/>
              </a:rPr>
              <a:t>effexor 225 mg dopamine</a:t>
            </a:r>
            <a:br/>
            <a:r>
              <a:rPr b="false" i="false" strike="noStrike" sz="1200" u="none">
                <a:solidFill>
                  <a:srgbClr val="FFFFFF"/>
                </a:solidFill>
                <a:latin typeface="Calibri"/>
              </a:rPr>
              <a:t>cheap effexor xr 150 mg</a:t>
            </a:r>
            <a:br/>
            <a:r>
              <a:rPr b="false" i="false" strike="noStrike" sz="1200" u="none">
                <a:solidFill>
                  <a:srgbClr val="FFFFFF"/>
                </a:solidFill>
                <a:latin typeface="Calibri"/>
              </a:rPr>
              <a:t>venlafaxine hydrochloride abuse</a:t>
            </a:r>
            <a:br/>
            <a:r>
              <a:rPr b="false" i="false" strike="noStrike" sz="1200" u="none">
                <a:solidFill>
                  <a:srgbClr val="FFFFFF"/>
                </a:solidFill>
                <a:latin typeface="Calibri"/>
              </a:rPr>
              <a:t>effexor xr reviews 2012</a:t>
            </a:r>
            <a:br/>
            <a:r>
              <a:rPr b="false" i="false" strike="noStrike" sz="1200" u="none">
                <a:solidFill>
                  <a:srgbClr val="FFFFFF"/>
                </a:solidFill>
                <a:latin typeface="Calibri"/>
              </a:rPr>
              <a:t>venlafaxine er 75 mg cap</a:t>
            </a:r>
            <a:br/>
            <a:r>
              <a:rPr b="false" i="false" strike="noStrike" sz="1200" u="none">
                <a:solidFill>
                  <a:srgbClr val="FFFFFF"/>
                </a:solidFill>
                <a:latin typeface="Calibri"/>
              </a:rPr>
              <a:t>Women taking estrogen are strongly advised not to smoke.</a:t>
            </a:r>
            <a:br/>
            <a:r>
              <a:rPr b="false" i="false" strike="noStrike" sz="1200" u="none">
                <a:solidFill>
                  <a:srgbClr val="FFFFFF"/>
                </a:solidFill>
                <a:latin typeface="Calibri"/>
              </a:rPr>
              <a:t>venlafaxine hcl er 75 mg cost</a:t>
            </a:r>
            <a:br/>
            <a:r>
              <a:rPr b="false" i="false" strike="noStrike" sz="1200" u="none">
                <a:solidFill>
                  <a:srgbClr val="FFFFFF"/>
                </a:solidFill>
                <a:latin typeface="Calibri"/>
              </a:rPr>
              <a:t>If you have this type of inhaler, you should not try to change the numbers or remove the counter from the canister</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effexor xr</a:t>
            </a:r>
            <a:br/>
            <a:r>
              <a:rPr b="false" i="false" strike="noStrike" sz="1200" u="none">
                <a:solidFill>
                  <a:srgbClr val="FFFFFF"/>
                </a:solidFill>
                <a:latin typeface="Calibri"/>
              </a:rPr>
              <a:t>cheapest place buy effexor</a:t>
            </a:r>
            <a:br/>
            <a:r>
              <a:rPr b="false" i="false" strike="noStrike" sz="1200" u="none">
                <a:solidFill>
                  <a:srgbClr val="FFFFFF"/>
                </a:solidFill>
                <a:latin typeface="Calibri"/>
              </a:rPr>
              <a:t>Ik ben nog altijd op zoek naar een vervangings product voor mijn zelfbruiner</a:t>
            </a:r>
            <a:br/>
            <a:r>
              <a:rPr b="false" i="false" strike="noStrike" sz="1200" u="none">
                <a:solidFill>
                  <a:srgbClr val="FFFFFF"/>
                </a:solidFill>
                <a:latin typeface="Calibri"/>
              </a:rPr>
              <a:t>effexor xr online</a:t>
            </a:r>
            <a:br/>
            <a:r>
              <a:rPr b="false" i="false" strike="noStrike" sz="1200" u="none">
                <a:solidFill>
                  <a:srgbClr val="FFFFFF"/>
                </a:solidFill>
                <a:latin typeface="Calibri"/>
              </a:rPr>
              <a:t>effexor prescription card</a:t>
            </a:r>
            <a:br/>
            <a:r>
              <a:rPr b="false" i="false" strike="noStrike" sz="1200" u="none">
                <a:solidFill>
                  <a:srgbClr val="FFFFFF"/>
                </a:solidFill>
                <a:latin typeface="Calibri"/>
              </a:rPr>
              <a:t>effexor xr half life</a:t>
            </a:r>
            <a:br/>
            <a:r>
              <a:rPr b="false" i="false" strike="noStrike" sz="1200" u="none">
                <a:solidFill>
                  <a:srgbClr val="FFFFFF"/>
                </a:solidFill>
                <a:latin typeface="Calibri"/>
              </a:rPr>
              <a:t>effexor tamoxifen weight gain</a:t>
            </a:r>
            <a:br/>
            <a:r>
              <a:rPr b="false" i="false" strike="noStrike" sz="1200" u="none">
                <a:solidFill>
                  <a:srgbClr val="FFFFFF"/>
                </a:solidFill>
                <a:latin typeface="Calibri"/>
              </a:rPr>
              <a:t>Ask your health care provider any questions you may have about how to use Fluoxetine.</a:t>
            </a:r>
            <a:br/>
            <a:r>
              <a:rPr b="false" i="false" strike="noStrike" sz="1200" u="none">
                <a:solidFill>
                  <a:srgbClr val="FFFFFF"/>
                </a:solidFill>
                <a:latin typeface="Calibri"/>
              </a:rPr>
              <a:t>venlafaxine hcl er 37.5 mg</a:t>
            </a:r>
            <a:br/>
            <a:r>
              <a:rPr b="false" i="false" strike="noStrike" sz="1200" u="none">
                <a:solidFill>
                  <a:srgbClr val="FFFFFF"/>
                </a:solidFill>
                <a:latin typeface="Calibri"/>
              </a:rPr>
              <a:t>venlafaxine (effexor xr) 37.5 mg oral 24 hr sr cap</a:t>
            </a:r>
            <a:br/>
            <a:r>
              <a:rPr b="false" i="false" strike="noStrike" sz="1200" u="none">
                <a:solidFill>
                  <a:srgbClr val="FFFFFF"/>
                </a:solidFill>
                <a:latin typeface="Calibri"/>
              </a:rPr>
              <a:t>If you think that we have collected personal information from a child under the age of 13 through this website, please contact us.</a:t>
            </a:r>
            <a:br/>
            <a:r>
              <a:rPr b="false" i="false" strike="noStrike" sz="1200" u="none">
                <a:solidFill>
                  <a:srgbClr val="FFFFFF"/>
                </a:solidFill>
                <a:latin typeface="Calibri"/>
              </a:rPr>
              <a:t>effexor xr 150 half life</a:t>
            </a:r>
            <a:br/>
            <a:r>
              <a:rPr b="false" i="false" strike="noStrike" sz="1200" u="none">
                <a:solidFill>
                  <a:srgbClr val="FFFFFF"/>
                </a:solidFill>
                <a:latin typeface="Calibri"/>
              </a:rPr>
              <a:t>effexor coupons discounts</a:t>
            </a:r>
            <a:br/>
            <a:r>
              <a:rPr b="false" i="false" strike="noStrike" sz="1200" u="none">
                <a:solidFill>
                  <a:srgbClr val="FFFFFF"/>
                </a:solidFill>
                <a:latin typeface="Calibri"/>
              </a:rPr>
              <a:t>You must try to find a medication that works for you.</a:t>
            </a:r>
            <a:br/>
            <a:r>
              <a:rPr b="false" i="false" strike="noStrike" sz="1200" u="none">
                <a:solidFill>
                  <a:srgbClr val="FFFFFF"/>
                </a:solidFill>
                <a:latin typeface="Calibri"/>
              </a:rPr>
              <a:t>buy cheap effexor xr</a:t>
            </a:r>
            <a:br/>
            <a:r>
              <a:rPr b="false" i="false" strike="noStrike" sz="1200" u="none">
                <a:solidFill>
                  <a:srgbClr val="FFFFFF"/>
                </a:solidFill>
                <a:latin typeface="Calibri"/>
              </a:rPr>
              <a:t>venlafaxine high blood pressure</a:t>
            </a:r>
            <a:br/>
            <a:r>
              <a:rPr b="false" i="false" strike="noStrike" sz="1200" u="none">
                <a:solidFill>
                  <a:srgbClr val="FFFFFF"/>
                </a:solidFill>
                <a:latin typeface="Calibri"/>
              </a:rPr>
              <a:t>effexor xr make you gain weight</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will effexor xr generic available</a:t>
            </a:r>
            <a:br/>
            <a:r>
              <a:rPr b="false" i="false" strike="noStrike" sz="1200" u="none">
                <a:solidFill>
                  <a:srgbClr val="FFFFFF"/>
                </a:solidFill>
                <a:latin typeface="Calibri"/>
              </a:rPr>
              <a:t>effexor xr 50 mg</a:t>
            </a:r>
            <a:br/>
            <a:r>
              <a:rPr b="false" i="false" strike="noStrike" sz="1200" u="none">
                <a:solidFill>
                  <a:srgbClr val="FFFFFF"/>
                </a:solidFill>
                <a:latin typeface="Calibri"/>
              </a:rPr>
              <a:t>Unfortunately, there is no easy road to weight loss, which is why so many diet plans and pills that promise a quick weight loss.</a:t>
            </a:r>
            <a:br/>
            <a:r>
              <a:rPr b="false" i="false" strike="noStrike" sz="1200" u="none">
                <a:solidFill>
                  <a:srgbClr val="FFFFFF"/>
                </a:solidFill>
                <a:latin typeface="Calibri"/>
              </a:rPr>
              <a:t>venlafaxine online</a:t>
            </a:r>
            <a:br/>
            <a:r>
              <a:rPr b="false" i="false" strike="noStrike" sz="1200" u="none">
                <a:solidFill>
                  <a:srgbClr val="FFFFFF"/>
                </a:solidFill>
                <a:latin typeface="Calibri"/>
              </a:rPr>
              <a:t>venlafaxine 75mg er does it cause you to lose weight loss</a:t>
            </a:r>
            <a:br/>
            <a:r>
              <a:rPr b="false" i="false" strike="noStrike" sz="1200" u="none">
                <a:solidFill>
                  <a:srgbClr val="FFFFFF"/>
                </a:solidFill>
                <a:latin typeface="Calibri"/>
              </a:rPr>
              <a:t>I have been on both neurontin and Lyrica</a:t>
            </a:r>
            <a:br/>
            <a:r>
              <a:rPr b="false" i="false" strike="noStrike" sz="1200" u="none">
                <a:solidFill>
                  <a:srgbClr val="FFFFFF"/>
                </a:solidFill>
                <a:latin typeface="Calibri"/>
              </a:rPr>
              <a:t>venlafaxine online pharmacy</a:t>
            </a:r>
            <a:br/>
            <a:r>
              <a:rPr b="false" i="false" strike="noStrike" sz="1200" u="none">
                <a:solidFill>
                  <a:srgbClr val="FFFFFF"/>
                </a:solidFill>
                <a:latin typeface="Calibri"/>
              </a:rPr>
              <a:t>venlafaxine hcl er 37.5 mg cap teva</a:t>
            </a:r>
            <a:br/>
            <a:r>
              <a:rPr b="false" i="false" strike="noStrike" sz="1200" u="none">
                <a:solidFill>
                  <a:srgbClr val="FFFFFF"/>
                </a:solidFill>
                <a:latin typeface="Calibri"/>
              </a:rPr>
              <a:t>buy effexor online no prescription</a:t>
            </a:r>
            <a:br/>
            <a:r>
              <a:rPr b="false" i="false" strike="noStrike" sz="1200" u="none">
                <a:solidFill>
                  <a:srgbClr val="FFFFFF"/>
                </a:solidFill>
                <a:latin typeface="Calibri"/>
              </a:rPr>
              <a:t>In published case reports, the level of quetiapine inbreast milk ranged from undetectable to 170 g/L</a:t>
            </a:r>
            <a:br/>
            <a:r>
              <a:rPr b="false" i="false" strike="noStrike" sz="1200" u="none">
                <a:solidFill>
                  <a:srgbClr val="FFFFFF"/>
                </a:solidFill>
                <a:latin typeface="Calibri"/>
              </a:rPr>
              <a:t>is venlafaxine hcl er the same as effexor xr</a:t>
            </a:r>
            <a:br/>
            <a:r>
              <a:rPr b="false" i="false" strike="noStrike" sz="1200" u="none">
                <a:solidFill>
                  <a:srgbClr val="FFFFFF"/>
                </a:solidFill>
                <a:latin typeface="Calibri"/>
              </a:rPr>
              <a:t>venlafaxine(effexor xr)er cap 75mg</a:t>
            </a:r>
            <a:br/>
            <a:r>
              <a:rPr b="false" i="false" strike="noStrike" sz="1200" u="none">
                <a:solidFill>
                  <a:srgbClr val="FFFFFF"/>
                </a:solidFill>
                <a:latin typeface="Calibri"/>
              </a:rPr>
              <a:t>Patients who are not successful are asked to return to consider alternative forms of therapy.</a:t>
            </a:r>
            <a:br/>
            <a:r>
              <a:rPr b="false" i="false" strike="noStrike" sz="1200" u="none">
                <a:solidFill>
                  <a:srgbClr val="FFFFFF"/>
                </a:solidFill>
                <a:latin typeface="Calibri"/>
              </a:rPr>
              <a:t>effexor discounted</a:t>
            </a:r>
            <a:br/>
            <a:r>
              <a:rPr b="false" i="false" strike="noStrike" sz="1200" u="none">
                <a:solidFill>
                  <a:srgbClr val="FFFFFF"/>
                </a:solidFill>
                <a:latin typeface="Calibri"/>
              </a:rPr>
              <a:t>effexor xr 37.5 mg price</a:t>
            </a:r>
            <a:br/>
            <a:r>
              <a:rPr b="false" i="false" strike="noStrike" sz="1200" u="none">
                <a:solidFill>
                  <a:srgbClr val="FFFFFF"/>
                </a:solidFill>
                <a:latin typeface="Calibri"/>
              </a:rPr>
              <a:t>is venlafaxine er a generic for effexor</a:t>
            </a:r>
            <a:br/>
            <a:r>
              <a:rPr b="false" i="false" strike="noStrike" sz="1200" u="none">
                <a:solidFill>
                  <a:srgbClr val="FFFFFF"/>
                </a:solidFill>
                <a:latin typeface="Calibri"/>
              </a:rPr>
              <a:t>effexor 75 mg how long to work</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venlafaxine breastfeeding safety</a:t>
            </a:r>
            <a:br/>
            <a:r>
              <a:rPr b="false" i="false" strike="noStrike" sz="1200" u="none">
                <a:solidFill>
                  <a:srgbClr val="FFFFFF"/>
                </a:solidFill>
                <a:latin typeface="Calibri"/>
              </a:rPr>
              <a:t>can buy effexor online</a:t>
            </a:r>
            <a:br/>
            <a:r>
              <a:rPr b="false" i="false" strike="noStrike" sz="1200" u="none">
                <a:solidFill>
                  <a:srgbClr val="FFFFFF"/>
                </a:solidFill>
                <a:latin typeface="Calibri"/>
              </a:rPr>
              <a:t>venlafaxine hcl er 75 mg cap reviews</a:t>
            </a:r>
            <a:br/>
            <a:r>
              <a:rPr b="false" i="false" strike="noStrike" sz="1200" u="none">
                <a:solidFill>
                  <a:srgbClr val="FFFFFF"/>
                </a:solidFill>
                <a:latin typeface="Calibri"/>
              </a:rPr>
              <a:t>Review of 0.3 gel allow users to know expected efficacy, results and benefits from taking adapalene gel 0.3</a:t>
            </a:r>
            <a:br/>
            <a:r>
              <a:rPr b="false" i="false" strike="noStrike" sz="1200" u="none">
                <a:solidFill>
                  <a:srgbClr val="FFFFFF"/>
                </a:solidFill>
                <a:latin typeface="Calibri"/>
              </a:rPr>
              <a:t>effexor xr versus paxil</a:t>
            </a:r>
            <a:br/>
            <a:r>
              <a:rPr b="false" i="false" strike="noStrike" sz="1200" u="none">
                <a:solidFill>
                  <a:srgbClr val="FFFFFF"/>
                </a:solidFill>
                <a:latin typeface="Calibri"/>
              </a:rPr>
              <a:t>effexor mg strengths</a:t>
            </a:r>
            <a:br/>
            <a:r>
              <a:rPr b="false" i="false" strike="noStrike" sz="1200" u="none">
                <a:solidFill>
                  <a:srgbClr val="FFFFFF"/>
                </a:solidFill>
                <a:latin typeface="Calibri"/>
              </a:rPr>
              <a:t>bula do effexor</a:t>
            </a:r>
            <a:br/>
            <a:r>
              <a:rPr b="false" i="false" strike="noStrike" sz="1200" u="none">
                <a:solidFill>
                  <a:srgbClr val="FFFFFF"/>
                </a:solidFill>
                <a:latin typeface="Calibri"/>
              </a:rPr>
              <a:t>effexor or effexor xr</a:t>
            </a:r>
            <a:br/>
            <a:r>
              <a:rPr b="false" i="false" strike="noStrike" sz="1200" u="none">
                <a:solidFill>
                  <a:srgbClr val="FFFFFF"/>
                </a:solidFill>
                <a:latin typeface="Calibri"/>
              </a:rPr>
              <a:t>fda black box effexor</a:t>
            </a:r>
            <a:br/>
            <a:r>
              <a:rPr b="false" i="false" strike="noStrike" sz="1200" u="none">
                <a:solidFill>
                  <a:srgbClr val="FFFFFF"/>
                </a:solidFill>
                <a:latin typeface="Calibri"/>
              </a:rPr>
              <a:t>This &amp;ldquo;clinical trial of one&amp;rdquo; in Europe poses a number of questions</a:t>
            </a:r>
            <a:br/>
            <a:r>
              <a:rPr b="false" i="false" strike="noStrike" sz="1200" u="none">
                <a:solidFill>
                  <a:srgbClr val="FFFFFF"/>
                </a:solidFill>
                <a:latin typeface="Calibri"/>
              </a:rPr>
              <a:t>venlafaxine hcl 37.5 mg capsule er 24hr</a:t>
            </a:r>
            <a:br/>
            <a:r>
              <a:rPr b="false" i="false" strike="noStrike" sz="1200" u="none">
                <a:solidFill>
                  <a:srgbClr val="FFFFFF"/>
                </a:solidFill>
                <a:latin typeface="Calibri"/>
              </a:rPr>
              <a:t>how to come off venlafaxine safely</a:t>
            </a:r>
            <a:br/>
            <a:r>
              <a:rPr b="false" i="false" strike="noStrike" sz="1200" u="none">
                <a:solidFill>
                  <a:srgbClr val="FFFFFF"/>
                </a:solidFill>
                <a:latin typeface="Calibri"/>
              </a:rPr>
              <a:t>Of the other 20%, most become pregnant within two years of trying</a:t>
            </a:r>
            <a:br/>
            <a:r>
              <a:rPr b="false" i="false" strike="noStrike" sz="1200" u="none">
                <a:solidFill>
                  <a:srgbClr val="FFFFFF"/>
                </a:solidFill>
                <a:latin typeface="Calibri"/>
              </a:rPr>
              <a:t>venlafaxine er 75 mg coupons</a:t>
            </a:r>
            <a:br/>
            <a:r>
              <a:rPr b="false" i="false" strike="noStrike" sz="1200" u="none">
                <a:solidFill>
                  <a:srgbClr val="FFFFFF"/>
                </a:solidFill>
                <a:latin typeface="Calibri"/>
              </a:rPr>
              <a:t>The answer is that often we don't</a:t>
            </a:r>
            <a:br/>
            <a:r>
              <a:rPr b="false" i="false" strike="noStrike" sz="1200" u="none">
                <a:solidFill>
                  <a:srgbClr val="FFFFFF"/>
                </a:solidFill>
                <a:latin typeface="Calibri"/>
              </a:rPr>
              <a:t>venlafaxine hcl er 150 mg</a:t>
            </a:r>
            <a:br/>
            <a:r>
              <a:rPr b="false" i="false" strike="noStrike" sz="1200" u="none">
                <a:solidFill>
                  <a:srgbClr val="FFFFFF"/>
                </a:solidFill>
                <a:latin typeface="Calibri"/>
              </a:rPr>
              <a:t>effexor xr 37.5 mg menopause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there generic effexor xr 75mg</a:t>
            </a:r>
            <a:br/>
            <a:r>
              <a:rPr b="false" i="false" strike="noStrike" sz="1200" u="none">
                <a:solidFill>
                  <a:srgbClr val="FFFFFF"/>
                </a:solidFill>
                <a:latin typeface="Calibri"/>
              </a:rPr>
              <a:t>effexor xr 75 mg coupons</a:t>
            </a:r>
            <a:br/>
            <a:r>
              <a:rPr b="false" i="false" strike="noStrike" sz="1200" u="none">
                <a:solidFill>
                  <a:srgbClr val="FFFFFF"/>
                </a:solidFill>
                <a:latin typeface="Calibri"/>
              </a:rPr>
              <a:t>I received the injection purely as my clinic was not offering the implant the day that we went but offered me the depo shot so that I would be covered for freshers</a:t>
            </a:r>
            <a:br/>
            <a:r>
              <a:rPr b="false" i="false" strike="noStrike" sz="1200" u="none">
                <a:solidFill>
                  <a:srgbClr val="FFFFFF"/>
                </a:solidFill>
                <a:latin typeface="Calibri"/>
              </a:rPr>
              <a:t>venlafaxine xr 150 mg price</a:t>
            </a:r>
            <a:br/>
            <a:r>
              <a:rPr b="false" i="false" strike="noStrike" sz="1200" u="none">
                <a:solidFill>
                  <a:srgbClr val="FFFFFF"/>
                </a:solidFill>
                <a:latin typeface="Calibri"/>
              </a:rPr>
              <a:t>One night after I downloaded it , I woke up to the dog standing at the end of my bed,I freaked out and ran out.when I went back in hours later he was gone</a:t>
            </a:r>
            <a:br/>
            <a:r>
              <a:rPr b="false" i="false" strike="noStrike" sz="1200" u="none">
                <a:solidFill>
                  <a:srgbClr val="FFFFFF"/>
                </a:solidFill>
                <a:latin typeface="Calibri"/>
              </a:rPr>
              <a:t>price of venlafaxine</a:t>
            </a:r>
            <a:br/>
            <a:r>
              <a:rPr b="false" i="false" strike="noStrike" sz="1200" u="none">
                <a:solidFill>
                  <a:srgbClr val="FFFFFF"/>
                </a:solidFill>
                <a:latin typeface="Calibri"/>
              </a:rPr>
              <a:t>effexor xr price canada</a:t>
            </a:r>
            <a:br/>
            <a:r>
              <a:rPr b="false" i="false" strike="noStrike" sz="1200" u="none">
                <a:solidFill>
                  <a:srgbClr val="FFFFFF"/>
                </a:solidFill>
                <a:latin typeface="Calibri"/>
              </a:rPr>
              <a:t>75 mg effexor xr equals how much lexapro</a:t>
            </a:r>
            <a:br/>
            <a:r>
              <a:rPr b="false" i="false" strike="noStrike" sz="1200" u="none">
                <a:solidFill>
                  <a:srgbClr val="FFFFFF"/>
                </a:solidFill>
                <a:latin typeface="Calibri"/>
              </a:rPr>
              <a:t>cheap effexor online</a:t>
            </a:r>
            <a:br/>
            <a:r>
              <a:rPr b="false" i="false" strike="noStrike" sz="1200" u="none">
                <a:solidFill>
                  <a:srgbClr val="FFFFFF"/>
                </a:solidFill>
                <a:latin typeface="Calibri"/>
              </a:rPr>
              <a:t>Treasuries prices dipped ahead of Tuesday's release ofemployment data for September, after the partial U.S</a:t>
            </a:r>
            <a:br/>
            <a:r>
              <a:rPr b="false" i="false" strike="noStrike" sz="1200" u="none">
                <a:solidFill>
                  <a:srgbClr val="FFFFFF"/>
                </a:solidFill>
                <a:latin typeface="Calibri"/>
              </a:rPr>
              <a:t>generic effexor no prescription</a:t>
            </a:r>
            <a:br/>
            <a:r>
              <a:rPr b="false" i="false" strike="noStrike" sz="1200" u="none">
                <a:solidFill>
                  <a:srgbClr val="FFFFFF"/>
                </a:solidFill>
                <a:latin typeface="Calibri"/>
              </a:rPr>
              <a:t>generic medicine for effexor</a:t>
            </a:r>
            <a:br/>
            <a:r>
              <a:rPr b="false" i="false" strike="noStrike" sz="1200" u="none">
                <a:solidFill>
                  <a:srgbClr val="FFFFFF"/>
                </a:solidFill>
                <a:latin typeface="Calibri"/>
              </a:rPr>
              <a:t>I'm going to give it a bit more time, but stay on the lowest dose to see if the side effects go away</a:t>
            </a:r>
            <a:br/>
            <a:r>
              <a:rPr b="false" i="false" strike="noStrike" sz="1200" u="none">
                <a:solidFill>
                  <a:srgbClr val="FFFFFF"/>
                </a:solidFill>
                <a:latin typeface="Calibri"/>
              </a:rPr>
              <a:t>venlafaxine er capsules dosage</a:t>
            </a:r>
            <a:br/>
            <a:r>
              <a:rPr b="false" i="false" strike="noStrike" sz="1200" u="none">
                <a:solidFill>
                  <a:srgbClr val="FFFFFF"/>
                </a:solidFill>
                <a:latin typeface="Calibri"/>
              </a:rPr>
              <a:t>If you had success with Zoloft before it started to fail, Prozac would be a logical choice in terms of antidepressant effect</a:t>
            </a:r>
            <a:br/>
            <a:r>
              <a:rPr b="false" i="false" strike="noStrike" sz="1200" u="none">
                <a:solidFill>
                  <a:srgbClr val="FFFFFF"/>
                </a:solidFill>
                <a:latin typeface="Calibri"/>
              </a:rPr>
              <a:t>retail price of venlafaxine</a:t>
            </a:r>
            <a:br/>
            <a:r>
              <a:rPr b="false" i="false" strike="noStrike" sz="1200" u="none">
                <a:solidFill>
                  <a:srgbClr val="FFFFFF"/>
                </a:solidFill>
                <a:latin typeface="Calibri"/>
              </a:rPr>
              <a:t>effexor xr costco</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And the other thing you want to do, if possible, is frame this in terms of the benefit this experience could have for the company, directly or indirectly</a:t>
            </a:r>
            <a:br/>
            <a:r>
              <a:rPr b="false" i="false" strike="noStrike" sz="1200" u="none">
                <a:solidFill>
                  <a:srgbClr val="FFFFFF"/>
                </a:solidFill>
                <a:latin typeface="Calibri"/>
              </a:rPr>
              <a:t>venlafaxine er</a:t>
            </a:r>
            <a:br/>
            <a:r>
              <a:rPr b="false" i="false" strike="noStrike" sz="1200" u="none">
                <a:solidFill>
                  <a:srgbClr val="FFFFFF"/>
                </a:solidFill>
                <a:latin typeface="Calibri"/>
              </a:rPr>
              <a:t>venlafaxine tablets or capsules</a:t>
            </a:r>
            <a:br/>
            <a:r>
              <a:rPr b="false" i="false" strike="noStrike" sz="1200" u="none">
                <a:solidFill>
                  <a:srgbClr val="FFFFFF"/>
                </a:solidFill>
                <a:latin typeface="Calibri"/>
              </a:rPr>
              <a:t>teva venlafaxine xr 75 mg reviews</a:t>
            </a:r>
            <a:br/>
            <a:r>
              <a:rPr b="false" i="false" strike="noStrike" sz="1200" u="none">
                <a:solidFill>
                  <a:srgbClr val="FFFFFF"/>
                </a:solidFill>
                <a:latin typeface="Calibri"/>
              </a:rPr>
              <a:t>I REALLY want to hold out to see if this combination is work, but my moods are just so unpredictable that I can barely take it</a:t>
            </a:r>
            <a:br/>
            <a:r>
              <a:rPr b="false" i="false" strike="noStrike" sz="1200" u="none">
                <a:solidFill>
                  <a:srgbClr val="FFFFFF"/>
                </a:solidFill>
                <a:latin typeface="Calibri"/>
              </a:rPr>
              <a:t>m㸤icament effexor lp 75 mg</a:t>
            </a:r>
            <a:br/>
            <a:r>
              <a:rPr b="false" i="false" strike="noStrike" sz="1200" u="none">
                <a:solidFill>
                  <a:srgbClr val="FFFFFF"/>
                </a:solidFill>
                <a:latin typeface="Calibri"/>
              </a:rPr>
              <a:t>venlafaxine er 37.5 mg capsules</a:t>
            </a:r>
            <a:br/>
            <a:r>
              <a:rPr b="false" i="false" strike="noStrike" sz="1200" u="none">
                <a:solidFill>
                  <a:srgbClr val="FFFFFF"/>
                </a:solidFill>
                <a:latin typeface="Calibri"/>
              </a:rPr>
              <a:t>effexor 150 mg not working</a:t>
            </a:r>
            <a:br/>
            <a:r>
              <a:rPr b="false" i="false" strike="noStrike" sz="1200" u="none">
                <a:solidFill>
                  <a:srgbClr val="FFFFFF"/>
                </a:solidFill>
                <a:latin typeface="Calibri"/>
              </a:rPr>
              <a:t>But at the People's Pharmacy, we've worried about generics for years now</a:t>
            </a:r>
            <a:br/>
            <a:r>
              <a:rPr b="false" i="false" strike="noStrike" sz="1200" u="none">
                <a:solidFill>
                  <a:srgbClr val="FFFFFF"/>
                </a:solidFill>
                <a:latin typeface="Calibri"/>
              </a:rPr>
              <a:t>how much does effexor cost</a:t>
            </a:r>
            <a:br/>
            <a:r>
              <a:rPr b="false" i="false" strike="noStrike" sz="1200" u="none">
                <a:solidFill>
                  <a:srgbClr val="FFFFFF"/>
                </a:solidFill>
                <a:latin typeface="Calibri"/>
              </a:rPr>
              <a:t>effexor online order</a:t>
            </a:r>
            <a:br/>
            <a:r>
              <a:rPr b="false" i="false" strike="noStrike" sz="1200" u="none">
                <a:solidFill>
                  <a:srgbClr val="FFFFFF"/>
                </a:solidFill>
                <a:latin typeface="Calibri"/>
              </a:rPr>
              <a:t>Signs and symptoms of hyponatremia include headache,difficulty concentrating, memory impairment, confusion, weakness, andunsteadiness, which may lead to falls</a:t>
            </a:r>
            <a:br/>
            <a:r>
              <a:rPr b="false" i="false" strike="noStrike" sz="1200" u="none">
                <a:solidFill>
                  <a:srgbClr val="FFFFFF"/>
                </a:solidFill>
                <a:latin typeface="Calibri"/>
              </a:rPr>
              <a:t>effexor 75 mg capsule</a:t>
            </a:r>
            <a:br/>
            <a:r>
              <a:rPr b="false" i="false" strike="noStrike" sz="1200" u="none">
                <a:solidFill>
                  <a:srgbClr val="FFFFFF"/>
                </a:solidFill>
                <a:latin typeface="Calibri"/>
              </a:rPr>
              <a:t>effexor xr mg</a:t>
            </a:r>
            <a:br/>
            <a:r>
              <a:rPr b="false" i="false" strike="noStrike" sz="1200" u="none">
                <a:solidFill>
                  <a:srgbClr val="FFFFFF"/>
                </a:solidFill>
                <a:latin typeface="Calibri"/>
              </a:rPr>
              <a:t>ic venlafaxine hcl er 37.5 mg cap</a:t>
            </a:r>
            <a:br/>
            <a:r>
              <a:rPr b="false" i="false" strike="noStrike" sz="1200" u="none">
                <a:solidFill>
                  <a:srgbClr val="FFFFFF"/>
                </a:solidFill>
                <a:latin typeface="Calibri"/>
              </a:rPr>
              <a:t>I started @ a low dose of 5 and will got up to 10 in a week or so</a:t>
            </a:r>
            <a:br/>
            <a:r>
              <a:rPr b="false" i="false" strike="noStrike" sz="1200" u="none">
                <a:solidFill>
                  <a:srgbClr val="FFFFFF"/>
                </a:solidFill>
                <a:latin typeface="Calibri"/>
              </a:rPr>
              <a:t>venlafaxine er 150 mg capsule extended release 24 hr</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effexor xr doses</a:t>
            </a:r>
            <a:br/>
            <a:r>
              <a:rPr b="false" i="false" strike="noStrike" sz="1200" u="none">
                <a:solidFill>
                  <a:srgbClr val="FFFFFF"/>
                </a:solidFill>
                <a:latin typeface="Calibri"/>
              </a:rPr>
              <a:t>effexor xr dosage 450 mg</a:t>
            </a:r>
            <a:br/>
            <a:r>
              <a:rPr b="false" i="false" strike="noStrike" sz="1200" u="none">
                <a:solidFill>
                  <a:srgbClr val="FFFFFF"/>
                </a:solidFill>
                <a:latin typeface="Calibri"/>
              </a:rPr>
              <a:t>venlafaxine 150 mg overdose</a:t>
            </a:r>
            <a:br/>
            <a:r>
              <a:rPr b="false" i="false" strike="noStrike" sz="1200" u="none">
                <a:solidFill>
                  <a:srgbClr val="FFFFFF"/>
                </a:solidFill>
                <a:latin typeface="Calibri"/>
              </a:rPr>
              <a:t>Most users who find Rogaine effective report the first signs of hair regrowth as early as the first month of use.</a:t>
            </a:r>
            <a:br/>
            <a:r>
              <a:rPr b="false" i="false" strike="noStrike" sz="1200" u="none">
                <a:solidFill>
                  <a:srgbClr val="FFFFFF"/>
                </a:solidFill>
                <a:latin typeface="Calibri"/>
              </a:rPr>
              <a:t>how to quit taking effexor xr</a:t>
            </a:r>
            <a:br/>
            <a:r>
              <a:rPr b="false" i="false" strike="noStrike" sz="1200" u="none">
                <a:solidFill>
                  <a:srgbClr val="FFFFFF"/>
                </a:solidFill>
                <a:latin typeface="Calibri"/>
              </a:rPr>
              <a:t>In the treatment of streptococcal infections of the upper respiratory tract (e.g., tonsillitis or pharyngitis), the therapeutic dosage of erythromycin should be administered for at least ten days.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2015-12-20T01:16:48+04:00</dcterms:created>
  <dcterms:modified xsi:type="dcterms:W3CDTF">2015-12-20T01:16:48+04:00</dcterms:modified>
  <dc:title>Get Effexor Cheap - Effexor Prescription Price</dc:title>
  <dc:description>Effexor xr 150 mgs, what is the drug venlafaxine used for, effexor 37.5 mg/is that alot, why does generic effexor cost so much, effexor xr manufacturer coupons, effexor xr bula, bula do effexor</dc:description>
  <dc:subject>Get Effexor Cheap - Effexor Prescription Price</dc:subject>
  <cp:keywords>effexor prescription price, is there a generic effexor xr in the us, venlafaxine hcl 75 mg sa cap, effexor cost uk, venlafaxine discontinuation syndrome symptoms, effexor 225 mg dopamine, venlafaxine online, fda black box effexor, venlafaxine hcl er 150 mg, 75 mg effexor xr equals how much lexapro</cp:keywords>
  <cp:category/>
</cp:coreProperties>
</file>