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6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6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6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6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Order Tamoxifen Uk</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buy nolvadex in the uk</a:t>
            </a:r>
            <a:br/>
            <a:r>
              <a:rPr b="false" i="false" strike="noStrike" sz="1200" u="none">
                <a:solidFill>
                  <a:srgbClr val="FFFFFF"/>
                </a:solidFill>
                <a:latin typeface="Calibri"/>
              </a:rPr>
              <a:t>where can i buy tamoxifen citrate</a:t>
            </a:r>
            <a:br/>
            <a:r>
              <a:rPr b="false" i="false" strike="noStrike" sz="1200" u="none">
                <a:solidFill>
                  <a:srgbClr val="FFFFFF"/>
                </a:solidFill>
                <a:latin typeface="Calibri"/>
              </a:rPr>
              <a:t>research chemicals usa nolvadex</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nolvadex dosage trt</a:t>
            </a:r>
            <a:br/>
            <a:r>
              <a:rPr b="false" i="false" strike="noStrike" sz="1200" u="none">
                <a:solidFill>
                  <a:srgbClr val="FFFFFF"/>
                </a:solidFill>
                <a:latin typeface="Calibri"/>
              </a:rPr>
              <a:t>It might be appropriate if the good doctors had a whole range of options to offer their clients but it seems they only have two, drugs or surgery</a:t>
            </a:r>
            <a:br/>
            <a:r>
              <a:rPr b="false" i="false" strike="noStrike" sz="1200" u="none">
                <a:solidFill>
                  <a:srgbClr val="FFFFFF"/>
                </a:solidFill>
                <a:latin typeface="Calibri"/>
              </a:rPr>
              <a:t>is there a generic for tamoxifen</a:t>
            </a:r>
            <a:br/>
            <a:r>
              <a:rPr b="false" i="false" strike="noStrike" sz="1200" u="none">
                <a:solidFill>
                  <a:srgbClr val="FFFFFF"/>
                </a:solidFill>
                <a:latin typeface="Calibri"/>
              </a:rPr>
              <a:t>My husband took Propecia for 15 years</a:t>
            </a:r>
            <a:br/>
            <a:r>
              <a:rPr b="false" i="false" strike="noStrike" sz="1200" u="none">
                <a:solidFill>
                  <a:srgbClr val="FFFFFF"/>
                </a:solidFill>
                <a:latin typeface="Calibri"/>
              </a:rPr>
              <a:t>can you buy nolvadex in canada</a:t>
            </a:r>
            <a:br/>
            <a:r>
              <a:rPr b="false" i="false" strike="noStrike" sz="1200" u="none">
                <a:solidFill>
                  <a:srgbClr val="FFFFFF"/>
                </a:solidFill>
                <a:latin typeface="Calibri"/>
              </a:rPr>
              <a:t>is there a generic drug for tamoxifen</a:t>
            </a:r>
            <a:br/>
            <a:r>
              <a:rPr b="false" i="false" strike="noStrike" sz="1200" u="none">
                <a:solidFill>
                  <a:srgbClr val="FFFFFF"/>
                </a:solidFill>
                <a:latin typeface="Calibri"/>
              </a:rPr>
              <a:t>buy nolvadex online bodybuilding</a:t>
            </a:r>
            <a:br/>
            <a:r>
              <a:rPr b="false" i="false" strike="noStrike" sz="1200" u="none">
                <a:solidFill>
                  <a:srgbClr val="FFFFFF"/>
                </a:solidFill>
                <a:latin typeface="Calibri"/>
              </a:rPr>
              <a:t>I googled "can men buy morning after pill" and found that yes, as long as they provide proof that they&amp;#39;re over 17 years old, they can buy it</a:t>
            </a:r>
            <a:br/>
            <a:r>
              <a:rPr b="false" i="false" strike="noStrike" sz="1200" u="none">
                <a:solidFill>
                  <a:srgbClr val="FFFFFF"/>
                </a:solidFill>
                <a:latin typeface="Calibri"/>
              </a:rPr>
              <a:t>cheap nolvadex no prescription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citrate online</a:t>
            </a:r>
            <a:br/>
            <a:r>
              <a:rPr b="false" i="false" strike="noStrike" sz="1200" u="none">
                <a:solidFill>
                  <a:srgbClr val="FFFFFF"/>
                </a:solidFill>
                <a:latin typeface="Calibri"/>
              </a:rPr>
              <a:t>buy nolvadex online india</a:t>
            </a:r>
            <a:br/>
            <a:r>
              <a:rPr b="false" i="false" strike="noStrike" sz="1200" u="none">
                <a:solidFill>
                  <a:srgbClr val="FFFFFF"/>
                </a:solidFill>
                <a:latin typeface="Calibri"/>
              </a:rPr>
              <a:t>discount nolvadex</a:t>
            </a:r>
            <a:br/>
            <a:r>
              <a:rPr b="false" i="false" strike="noStrike" sz="1200" u="none">
                <a:solidFill>
                  <a:srgbClr val="FFFFFF"/>
                </a:solidFill>
                <a:latin typeface="Calibri"/>
              </a:rPr>
              <a:t>tamoxifen 10mg price</a:t>
            </a:r>
            <a:br/>
            <a:r>
              <a:rPr b="false" i="false" strike="noStrike" sz="1200" u="none">
                <a:solidFill>
                  <a:srgbClr val="FFFFFF"/>
                </a:solidFill>
                <a:latin typeface="Calibri"/>
              </a:rPr>
              <a:t>nolvadex pct cycle</a:t>
            </a:r>
            <a:br/>
            <a:r>
              <a:rPr b="false" i="false" strike="noStrike" sz="1200" u="none">
                <a:solidFill>
                  <a:srgbClr val="FFFFFF"/>
                </a:solidFill>
                <a:latin typeface="Calibri"/>
              </a:rPr>
              <a:t>nolvadex for sale online</a:t>
            </a:r>
            <a:br/>
            <a:r>
              <a:rPr b="false" i="false" strike="noStrike" sz="1200" u="none">
                <a:solidFill>
                  <a:srgbClr val="FFFFFF"/>
                </a:solidFill>
                <a:latin typeface="Calibri"/>
              </a:rPr>
              <a:t>tamoxifen sale online</a:t>
            </a:r>
            <a:br/>
            <a:r>
              <a:rPr b="false" i="false" strike="noStrike" sz="1200" u="none">
                <a:solidFill>
                  <a:srgbClr val="FFFFFF"/>
                </a:solidFill>
                <a:latin typeface="Calibri"/>
              </a:rPr>
              <a:t>kessar 20 mg tamoxifen</a:t>
            </a:r>
            <a:br/>
            <a:r>
              <a:rPr b="false" i="false" strike="noStrike" sz="1200" u="none">
                <a:solidFill>
                  <a:srgbClr val="FFFFFF"/>
                </a:solidFill>
                <a:latin typeface="Calibri"/>
              </a:rPr>
              <a:t>I've taken to either discarding old shoes and boots and insoles, or immersing them with vinegar for a few hours, and then treating my feet (a soak in very warm vinegar gives relief that day)</a:t>
            </a:r>
            <a:br/>
            <a:r>
              <a:rPr b="false" i="false" strike="noStrike" sz="1200" u="none">
                <a:solidFill>
                  <a:srgbClr val="FFFFFF"/>
                </a:solidFill>
                <a:latin typeface="Calibri"/>
              </a:rPr>
              <a:t>cheap tamoxifen no prescription</a:t>
            </a:r>
            <a:br/>
            <a:r>
              <a:rPr b="false" i="false" strike="noStrike" sz="1200" u="none">
                <a:solidFill>
                  <a:srgbClr val="FFFFFF"/>
                </a:solidFill>
                <a:latin typeface="Calibri"/>
              </a:rPr>
              <a:t>get prescription nolvadex online</a:t>
            </a:r>
            <a:br/>
            <a:r>
              <a:rPr b="false" i="false" strike="noStrike" sz="1200" u="none">
                <a:solidFill>
                  <a:srgbClr val="FFFFFF"/>
                </a:solidFill>
                <a:latin typeface="Calibri"/>
              </a:rPr>
              <a:t>It didn&amp;#39;t take long when my levels were high then low, high then low</a:t>
            </a:r>
            <a:br/>
            <a:r>
              <a:rPr b="false" i="false" strike="noStrike" sz="1200" u="none">
                <a:solidFill>
                  <a:srgbClr val="FFFFFF"/>
                </a:solidFill>
                <a:latin typeface="Calibri"/>
              </a:rPr>
              <a:t>nolvadex prescription</a:t>
            </a:r>
            <a:br/>
            <a:r>
              <a:rPr b="false" i="false" strike="noStrike" sz="1200" u="none">
                <a:solidFill>
                  <a:srgbClr val="FFFFFF"/>
                </a:solidFill>
                <a:latin typeface="Calibri"/>
              </a:rPr>
              <a:t>nolvadex mexico precio</a:t>
            </a:r>
            <a:br/>
            <a:r>
              <a:rPr b="false" i="false" strike="noStrike" sz="1200" u="none">
                <a:solidFill>
                  <a:srgbClr val="FFFFFF"/>
                </a:solidFill>
                <a:latin typeface="Calibri"/>
              </a:rPr>
              <a:t>how to take tamoxifen citrate liquid</a:t>
            </a:r>
            <a:br/>
            <a:r>
              <a:rPr b="false" i="false" strike="noStrike" sz="1200" u="none">
                <a:solidFill>
                  <a:srgbClr val="FFFFFF"/>
                </a:solidFill>
                <a:latin typeface="Calibri"/>
              </a:rPr>
              <a:t>20 mg nolvadex pct</a:t>
            </a:r>
            <a:br/>
            <a:r>
              <a:rPr b="false" i="false" strike="noStrike" sz="1200" u="none">
                <a:solidFill>
                  <a:srgbClr val="FFFFFF"/>
                </a:solidFill>
                <a:latin typeface="Calibri"/>
              </a:rPr>
              <a:t>tamoxifen price in pakistan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tamoxifeno funk 10 mg</a:t>
            </a:r>
            <a:br/>
            <a:r>
              <a:rPr b="false" i="false" strike="noStrike" sz="1200" u="none">
                <a:solidFill>
                  <a:srgbClr val="FFFFFF"/>
                </a:solidFill>
                <a:latin typeface="Calibri"/>
              </a:rPr>
              <a:t>where to buy nolvadex uk</a:t>
            </a:r>
            <a:br/>
            <a:r>
              <a:rPr b="false" i="false" strike="noStrike" sz="1200" u="none">
                <a:solidFill>
                  <a:srgbClr val="FFFFFF"/>
                </a:solidFill>
                <a:latin typeface="Calibri"/>
              </a:rPr>
              <a:t>what is tamoxifen made up of</a:t>
            </a:r>
            <a:br/>
            <a:r>
              <a:rPr b="false" i="false" strike="noStrike" sz="1200" u="none">
                <a:solidFill>
                  <a:srgbClr val="FFFFFF"/>
                </a:solidFill>
                <a:latin typeface="Calibri"/>
              </a:rPr>
              <a:t>tamoxifen increased risk of endometrial cancer</a:t>
            </a:r>
            <a:br/>
            <a:r>
              <a:rPr b="false" i="false" strike="noStrike" sz="1200" u="none">
                <a:solidFill>
                  <a:srgbClr val="FFFFFF"/>
                </a:solidFill>
                <a:latin typeface="Calibri"/>
              </a:rPr>
              <a:t>Ik zou je inderdaad ook adviseren te stoppen met roken, en niet alleen voor je huid ;-).</a:t>
            </a:r>
            <a:br/>
            <a:r>
              <a:rPr b="false" i="false" strike="noStrike" sz="1200" u="none">
                <a:solidFill>
                  <a:srgbClr val="FFFFFF"/>
                </a:solidFill>
                <a:latin typeface="Calibri"/>
              </a:rPr>
              <a:t>tamoxifen breast cancer recurrence</a:t>
            </a:r>
            <a:br/>
            <a:r>
              <a:rPr b="false" i="false" strike="noStrike" sz="1200" u="none">
                <a:solidFill>
                  <a:srgbClr val="FFFFFF"/>
                </a:solidFill>
                <a:latin typeface="Calibri"/>
              </a:rPr>
              <a:t>tamoxifen weight gain research</a:t>
            </a:r>
            <a:br/>
            <a:r>
              <a:rPr b="false" i="false" strike="noStrike" sz="1200" u="none">
                <a:solidFill>
                  <a:srgbClr val="FFFFFF"/>
                </a:solidFill>
                <a:latin typeface="Calibri"/>
              </a:rPr>
              <a:t>nolvadex d 20mg tamoxifen</a:t>
            </a:r>
            <a:br/>
            <a:r>
              <a:rPr b="false" i="false" strike="noStrike" sz="1200" u="none">
                <a:solidFill>
                  <a:srgbClr val="FFFFFF"/>
                </a:solidFill>
                <a:latin typeface="Calibri"/>
              </a:rPr>
              <a:t>nolvadex reducing gynecomastia</a:t>
            </a:r>
            <a:br/>
            <a:r>
              <a:rPr b="false" i="false" strike="noStrike" sz="1200" u="none">
                <a:solidFill>
                  <a:srgbClr val="FFFFFF"/>
                </a:solidFill>
                <a:latin typeface="Calibri"/>
              </a:rPr>
              <a:t>The doc cannot adequately explain to me why the dose keeps increasing</a:t>
            </a:r>
            <a:br/>
            <a:r>
              <a:rPr b="false" i="false" strike="noStrike" sz="1200" u="none">
                <a:solidFill>
                  <a:srgbClr val="FFFFFF"/>
                </a:solidFill>
                <a:latin typeface="Calibri"/>
              </a:rPr>
              <a:t>tamoxifen 10mg tablets</a:t>
            </a:r>
            <a:br/>
            <a:r>
              <a:rPr b="false" i="false" strike="noStrike" sz="1200" u="none">
                <a:solidFill>
                  <a:srgbClr val="FFFFFF"/>
                </a:solidFill>
                <a:latin typeface="Calibri"/>
              </a:rPr>
              <a:t>cheap nolvadex for sale</a:t>
            </a:r>
            <a:br/>
            <a:r>
              <a:rPr b="false" i="false" strike="noStrike" sz="1200" u="none">
                <a:solidFill>
                  <a:srgbClr val="FFFFFF"/>
                </a:solidFill>
                <a:latin typeface="Calibri"/>
              </a:rPr>
              <a:t>does nolvadex need prescription</a:t>
            </a:r>
            <a:br/>
            <a:r>
              <a:rPr b="false" i="false" strike="noStrike" sz="1200" u="none">
                <a:solidFill>
                  <a:srgbClr val="FFFFFF"/>
                </a:solidFill>
                <a:latin typeface="Calibri"/>
              </a:rPr>
              <a:t>Something else happened shortly before her life ended in such a tragic horrific way</a:t>
            </a:r>
            <a:br/>
            <a:r>
              <a:rPr b="false" i="false" strike="noStrike" sz="1200" u="none">
                <a:solidFill>
                  <a:srgbClr val="FFFFFF"/>
                </a:solidFill>
                <a:latin typeface="Calibri"/>
              </a:rPr>
              <a:t>pre do tamoxifeno 20mg</a:t>
            </a:r>
            <a:br/>
            <a:r>
              <a:rPr b="false" i="false" strike="noStrike" sz="1200" u="none">
                <a:solidFill>
                  <a:srgbClr val="FFFFFF"/>
                </a:solidFill>
                <a:latin typeface="Calibri"/>
              </a:rPr>
              <a:t>Most of tattoo the Q-Switched laser</a:t>
            </a:r>
            <a:br/>
            <a:r>
              <a:rPr b="false" i="false" strike="noStrike" sz="1200" u="none">
                <a:solidFill>
                  <a:srgbClr val="FFFFFF"/>
                </a:solidFill>
                <a:latin typeface="Calibri"/>
              </a:rPr>
              <a:t>cost of tamoxifen citrate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website to buy nolvadex</a:t>
            </a:r>
            <a:br/>
            <a:r>
              <a:rPr b="false" i="false" strike="noStrike" sz="1200" u="none">
                <a:solidFill>
                  <a:srgbClr val="FFFFFF"/>
                </a:solidFill>
                <a:latin typeface="Calibri"/>
              </a:rPr>
              <a:t>I get patches of dry skin where my pimples are healing, but that's not retin-a.</a:t>
            </a:r>
            <a:br/>
            <a:r>
              <a:rPr b="false" i="false" strike="noStrike" sz="1200" u="none">
                <a:solidFill>
                  <a:srgbClr val="FFFFFF"/>
                </a:solidFill>
                <a:latin typeface="Calibri"/>
              </a:rPr>
              <a:t>why is the drug tamoxifen used to treat some types of breast cancer</a:t>
            </a:r>
            <a:br/>
            <a:r>
              <a:rPr b="false" i="false" strike="noStrike" sz="1200" u="none">
                <a:solidFill>
                  <a:srgbClr val="FFFFFF"/>
                </a:solidFill>
                <a:latin typeface="Calibri"/>
              </a:rPr>
              <a:t>If you take more than the prescribed dose of Cipralex, contact your doctor or nearest hospital emergency department immediately</a:t>
            </a:r>
            <a:br/>
            <a:r>
              <a:rPr b="false" i="false" strike="noStrike" sz="1200" u="none">
                <a:solidFill>
                  <a:srgbClr val="FFFFFF"/>
                </a:solidFill>
                <a:latin typeface="Calibri"/>
              </a:rPr>
              <a:t>tamoxifen cancer endometrial</a:t>
            </a:r>
            <a:br/>
            <a:r>
              <a:rPr b="false" i="false" strike="noStrike" sz="1200" u="none">
                <a:solidFill>
                  <a:srgbClr val="FFFFFF"/>
                </a:solidFill>
                <a:latin typeface="Calibri"/>
              </a:rPr>
              <a:t>tamoxifen 20 mg for ovulation</a:t>
            </a:r>
            <a:br/>
            <a:r>
              <a:rPr b="false" i="false" strike="noStrike" sz="1200" u="none">
                <a:solidFill>
                  <a:srgbClr val="FFFFFF"/>
                </a:solidFill>
                <a:latin typeface="Calibri"/>
              </a:rPr>
              <a:t>best place order nolvadex</a:t>
            </a:r>
            <a:br/>
            <a:r>
              <a:rPr b="false" i="false" strike="noStrike" sz="1200" u="none">
                <a:solidFill>
                  <a:srgbClr val="FFFFFF"/>
                </a:solidFill>
                <a:latin typeface="Calibri"/>
              </a:rPr>
              <a:t>[ September 28, 2012 5:00 pm to September 29, 2012 5:00 pm</a:t>
            </a:r>
            <a:br/>
            <a:r>
              <a:rPr b="false" i="false" strike="noStrike" sz="1200" u="none">
                <a:solidFill>
                  <a:srgbClr val="FFFFFF"/>
                </a:solidFill>
                <a:latin typeface="Calibri"/>
              </a:rPr>
              <a:t>40 mg tamoxifeno</a:t>
            </a:r>
            <a:br/>
            <a:r>
              <a:rPr b="false" i="false" strike="noStrike" sz="1200" u="none">
                <a:solidFill>
                  <a:srgbClr val="FFFFFF"/>
                </a:solidFill>
                <a:latin typeface="Calibri"/>
              </a:rPr>
              <a:t>new breast cancer drug beats tamoxifen</a:t>
            </a:r>
            <a:br/>
            <a:r>
              <a:rPr b="false" i="false" strike="noStrike" sz="1200" u="none">
                <a:solidFill>
                  <a:srgbClr val="FFFFFF"/>
                </a:solidFill>
                <a:latin typeface="Calibri"/>
              </a:rPr>
              <a:t>tamoxifen metabolism in mice</a:t>
            </a:r>
            <a:br/>
            <a:r>
              <a:rPr b="false" i="false" strike="noStrike" sz="1200" u="none">
                <a:solidFill>
                  <a:srgbClr val="FFFFFF"/>
                </a:solidFill>
                <a:latin typeface="Calibri"/>
              </a:rPr>
              <a:t>80 mg tamoxifen</a:t>
            </a:r>
            <a:br/>
            <a:r>
              <a:rPr b="false" i="false" strike="noStrike" sz="1200" u="none">
                <a:solidFill>
                  <a:srgbClr val="FFFFFF"/>
                </a:solidFill>
                <a:latin typeface="Calibri"/>
              </a:rPr>
              <a:t>Hair strands that fall off are usually from one portion of the head, leaving moon crater-like hair</a:t>
            </a:r>
            <a:br/>
            <a:r>
              <a:rPr b="false" i="false" strike="noStrike" sz="1200" u="none">
                <a:solidFill>
                  <a:srgbClr val="FFFFFF"/>
                </a:solidFill>
                <a:latin typeface="Calibri"/>
              </a:rPr>
              <a:t>use tamoxifen citrate pct</a:t>
            </a:r>
            <a:br/>
            <a:r>
              <a:rPr b="false" i="false" strike="noStrike" sz="1200" u="none">
                <a:solidFill>
                  <a:srgbClr val="FFFFFF"/>
                </a:solidFill>
                <a:latin typeface="Calibri"/>
              </a:rPr>
              <a:t>If the case goes to trial and he is convicted, Carter faces up to 10 years in prison</a:t>
            </a:r>
            <a:br/>
            <a:r>
              <a:rPr b="false" i="false" strike="noStrike" sz="1200" u="none">
                <a:solidFill>
                  <a:srgbClr val="FFFFFF"/>
                </a:solidFill>
                <a:latin typeface="Calibri"/>
              </a:rPr>
              <a:t>pct nolvadex buy</a:t>
            </a:r>
            <a:br/>
            <a:r>
              <a:rPr b="false" i="false" strike="noStrike" sz="1200" u="none">
                <a:solidFill>
                  <a:srgbClr val="FFFFFF"/>
                </a:solidFill>
                <a:latin typeface="Calibri"/>
              </a:rPr>
              <a:t>nolvadex 20 mg wikipedia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 mg tamoxifen breast cancer</a:t>
            </a:r>
            <a:br/>
            <a:r>
              <a:rPr b="false" i="false" strike="noStrike" sz="1200" u="none">
                <a:solidFill>
                  <a:srgbClr val="FFFFFF"/>
                </a:solidFill>
                <a:latin typeface="Calibri"/>
              </a:rPr>
              <a:t>how to order nolvadex online</a:t>
            </a:r>
            <a:br/>
            <a:r>
              <a:rPr b="false" i="false" strike="noStrike" sz="1200" u="none">
                <a:solidFill>
                  <a:srgbClr val="FFFFFF"/>
                </a:solidFill>
                <a:latin typeface="Calibri"/>
              </a:rPr>
              <a:t>Anne stndeki SMZ konsantrasyonu maternal plazmaya oranla daha dk, TMP konsantrasyonu ise benzerdir.</a:t>
            </a:r>
            <a:br/>
            <a:r>
              <a:rPr b="false" i="false" strike="noStrike" sz="1200" u="none">
                <a:solidFill>
                  <a:srgbClr val="FFFFFF"/>
                </a:solidFill>
                <a:latin typeface="Calibri"/>
              </a:rPr>
              <a:t>price tamoxifen uk</a:t>
            </a:r>
            <a:br/>
            <a:r>
              <a:rPr b="false" i="false" strike="noStrike" sz="1200" u="none">
                <a:solidFill>
                  <a:srgbClr val="FFFFFF"/>
                </a:solidFill>
                <a:latin typeface="Calibri"/>
              </a:rPr>
              <a:t>Johnny, not only was this drug a bear to come off of, it also gave me problems when on it</a:t>
            </a:r>
            <a:br/>
            <a:r>
              <a:rPr b="false" i="false" strike="noStrike" sz="1200" u="none">
                <a:solidFill>
                  <a:srgbClr val="FFFFFF"/>
                </a:solidFill>
                <a:latin typeface="Calibri"/>
              </a:rPr>
              <a:t>postmenopausal bleeding taking tamoxifen</a:t>
            </a:r>
            <a:br/>
            <a:r>
              <a:rPr b="false" i="false" strike="noStrike" sz="1200" u="none">
                <a:solidFill>
                  <a:srgbClr val="FFFFFF"/>
                </a:solidFill>
                <a:latin typeface="Calibri"/>
              </a:rPr>
              <a:t>It may increase clinical pregnancy rates and should be considered for inclusion in stimulation regimes to optimize ovarian response</a:t>
            </a:r>
            <a:br/>
            <a:r>
              <a:rPr b="false" i="false" strike="noStrike" sz="1200" u="none">
                <a:solidFill>
                  <a:srgbClr val="FFFFFF"/>
                </a:solidFill>
                <a:latin typeface="Calibri"/>
              </a:rPr>
              <a:t>can i use nolvadex only pct</a:t>
            </a:r>
            <a:br/>
            <a:r>
              <a:rPr b="false" i="false" strike="noStrike" sz="1200" u="none">
                <a:solidFill>
                  <a:srgbClr val="FFFFFF"/>
                </a:solidFill>
                <a:latin typeface="Calibri"/>
              </a:rPr>
              <a:t>If you need an antidepressant, try a different one</a:t>
            </a:r>
            <a:br/>
            <a:r>
              <a:rPr b="false" i="false" strike="noStrike" sz="1200" u="none">
                <a:solidFill>
                  <a:srgbClr val="FFFFFF"/>
                </a:solidFill>
                <a:latin typeface="Calibri"/>
              </a:rPr>
              <a:t>tamoxifen citrate tablets buy</a:t>
            </a:r>
            <a:br/>
            <a:r>
              <a:rPr b="false" i="false" strike="noStrike" sz="1200" u="none">
                <a:solidFill>
                  <a:srgbClr val="FFFFFF"/>
                </a:solidFill>
                <a:latin typeface="Calibri"/>
              </a:rPr>
              <a:t>non prescription tamoxifen</a:t>
            </a:r>
            <a:br/>
            <a:r>
              <a:rPr b="false" i="false" strike="noStrike" sz="1200" u="none">
                <a:solidFill>
                  <a:srgbClr val="FFFFFF"/>
                </a:solidFill>
                <a:latin typeface="Calibri"/>
              </a:rPr>
              <a:t>can you buy nolvadex over the counter uk</a:t>
            </a:r>
            <a:br/>
            <a:r>
              <a:rPr b="false" i="false" strike="noStrike" sz="1200" u="none">
                <a:solidFill>
                  <a:srgbClr val="FFFFFF"/>
                </a:solidFill>
                <a:latin typeface="Calibri"/>
              </a:rPr>
              <a:t>tamoxifen pct cycle</a:t>
            </a:r>
            <a:br/>
            <a:r>
              <a:rPr b="false" i="false" strike="noStrike" sz="1200" u="none">
                <a:solidFill>
                  <a:srgbClr val="FFFFFF"/>
                </a:solidFill>
                <a:latin typeface="Calibri"/>
              </a:rPr>
              <a:t>buy tamoxifen online india</a:t>
            </a:r>
            <a:br/>
            <a:r>
              <a:rPr b="false" i="false" strike="noStrike" sz="1200" u="none">
                <a:solidFill>
                  <a:srgbClr val="FFFFFF"/>
                </a:solidFill>
                <a:latin typeface="Calibri"/>
              </a:rPr>
              <a:t>buy generic tamoxifen uk</a:t>
            </a:r>
            <a:br/>
            <a:r>
              <a:rPr b="false" i="false" strike="noStrike" sz="1200" u="none">
                <a:solidFill>
                  <a:srgbClr val="FFFFFF"/>
                </a:solidFill>
                <a:latin typeface="Calibri"/>
              </a:rPr>
              <a:t>cheap tamoxifen online</a:t>
            </a:r>
            <a:br/>
            <a:r>
              <a:rPr b="false" i="false" strike="noStrike" sz="1200" u="none">
                <a:solidFill>
                  <a:srgbClr val="FFFFFF"/>
                </a:solidFill>
                <a:latin typeface="Calibri"/>
              </a:rPr>
              <a:t>Antihypertensive treatment with candesartan cilexetil does not affect glucose homeostasis or serum lipid profile in patients with mild hypertension and type II diabetes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order no prescription</a:t>
            </a:r>
            <a:br/>
            <a:r>
              <a:rPr b="false" i="false" strike="noStrike" sz="1200" u="none">
                <a:solidFill>
                  <a:srgbClr val="FFFFFF"/>
                </a:solidFill>
                <a:latin typeface="Calibri"/>
              </a:rPr>
              <a:t>I applaud you for the courage of your instinct</a:t>
            </a:r>
            <a:br/>
            <a:r>
              <a:rPr b="false" i="false" strike="noStrike" sz="1200" u="none">
                <a:solidFill>
                  <a:srgbClr val="FFFFFF"/>
                </a:solidFill>
                <a:latin typeface="Calibri"/>
              </a:rPr>
              <a:t>tamoxifen inducible cre mice</a:t>
            </a:r>
            <a:br/>
            <a:r>
              <a:rPr b="false" i="false" strike="noStrike" sz="1200" u="none">
                <a:solidFill>
                  <a:srgbClr val="FFFFFF"/>
                </a:solidFill>
                <a:latin typeface="Calibri"/>
              </a:rPr>
              <a:t>price of tamoxifen in usa</a:t>
            </a:r>
            <a:br/>
            <a:r>
              <a:rPr b="false" i="false" strike="noStrike" sz="1200" u="none">
                <a:solidFill>
                  <a:srgbClr val="FFFFFF"/>
                </a:solidFill>
                <a:latin typeface="Calibri"/>
              </a:rPr>
              <a:t>I excercise every day and the more the better</a:t>
            </a:r>
            <a:br/>
            <a:r>
              <a:rPr b="false" i="false" strike="noStrike" sz="1200" u="none">
                <a:solidFill>
                  <a:srgbClr val="FFFFFF"/>
                </a:solidFill>
                <a:latin typeface="Calibri"/>
              </a:rPr>
              <a:t>nolvadex 20 mg tablets</a:t>
            </a:r>
            <a:br/>
            <a:r>
              <a:rPr b="false" i="false" strike="noStrike" sz="1200" u="none">
                <a:solidFill>
                  <a:srgbClr val="FFFFFF"/>
                </a:solidFill>
                <a:latin typeface="Calibri"/>
              </a:rPr>
              <a:t>how much tamoxifen cost</a:t>
            </a:r>
            <a:br/>
            <a:r>
              <a:rPr b="false" i="false" strike="noStrike" sz="1200" u="none">
                <a:solidFill>
                  <a:srgbClr val="FFFFFF"/>
                </a:solidFill>
                <a:latin typeface="Calibri"/>
              </a:rPr>
              <a:t>Prozac was covered and only $5.00.</a:t>
            </a:r>
            <a:br/>
            <a:r>
              <a:rPr b="false" i="false" strike="noStrike" sz="1200" u="none">
                <a:solidFill>
                  <a:srgbClr val="FFFFFF"/>
                </a:solidFill>
                <a:latin typeface="Calibri"/>
              </a:rPr>
              <a:t>nolvadex no rx</a:t>
            </a:r>
            <a:br/>
            <a:r>
              <a:rPr b="false" i="false" strike="noStrike" sz="1200" u="none">
                <a:solidFill>
                  <a:srgbClr val="FFFFFF"/>
                </a:solidFill>
                <a:latin typeface="Calibri"/>
              </a:rPr>
              <a:t>Are we on the right track? Could be she picked it up at the Dog Park</a:t>
            </a:r>
            <a:br/>
            <a:r>
              <a:rPr b="false" i="false" strike="noStrike" sz="1200" u="none">
                <a:solidFill>
                  <a:srgbClr val="FFFFFF"/>
                </a:solidFill>
                <a:latin typeface="Calibri"/>
              </a:rPr>
              <a:t>efeitos colaterais do tamoxifeno 20mg</a:t>
            </a:r>
            <a:br/>
            <a:r>
              <a:rPr b="false" i="false" strike="noStrike" sz="1200" u="none">
                <a:solidFill>
                  <a:srgbClr val="FFFFFF"/>
                </a:solidFill>
                <a:latin typeface="Calibri"/>
              </a:rPr>
              <a:t>liquid nolvadex buy</a:t>
            </a:r>
            <a:br/>
            <a:r>
              <a:rPr b="false" i="false" strike="noStrike" sz="1200" u="none">
                <a:solidFill>
                  <a:srgbClr val="FFFFFF"/>
                </a:solidFill>
                <a:latin typeface="Calibri"/>
              </a:rPr>
              <a:t>mechanism of action of tamoxifen in breast cancer</a:t>
            </a:r>
            <a:br/>
            <a:r>
              <a:rPr b="false" i="false" strike="noStrike" sz="1200" u="none">
                <a:solidFill>
                  <a:srgbClr val="FFFFFF"/>
                </a:solidFill>
                <a:latin typeface="Calibri"/>
              </a:rPr>
              <a:t>50 mg nolvadex caps eod for pct</a:t>
            </a:r>
            <a:br/>
            <a:r>
              <a:rPr b="false" i="false" strike="noStrike" sz="1200" u="none">
                <a:solidFill>
                  <a:srgbClr val="FFFFFF"/>
                </a:solidFill>
                <a:latin typeface="Calibri"/>
              </a:rPr>
              <a:t>nolvadex pct for sale uk</a:t>
            </a:r>
            <a:br/>
            <a:r>
              <a:rPr b="false" i="false" strike="noStrike" sz="1200" u="none">
                <a:solidFill>
                  <a:srgbClr val="FFFFFF"/>
                </a:solidFill>
                <a:latin typeface="Calibri"/>
              </a:rPr>
              <a:t>If your symptoms are the the same as when previously treated, you should be suitable for self-diagnosis and treatment online</a:t>
            </a:r>
            <a:br/>
            <a:r>
              <a:rPr b="false" i="false" strike="noStrike" sz="1200" u="none">
                <a:solidFill>
                  <a:srgbClr val="FFFFFF"/>
                </a:solidFill>
                <a:latin typeface="Calibri"/>
              </a:rPr>
              <a:t>nolvadex d 20mg c/ 30 comprimidos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10 mg tabl</a:t>
            </a:r>
            <a:br/>
            <a:r>
              <a:rPr b="false" i="false" strike="noStrike" sz="1200" u="none">
                <a:solidFill>
                  <a:srgbClr val="FFFFFF"/>
                </a:solidFill>
                <a:latin typeface="Calibri"/>
              </a:rPr>
              <a:t>buy nolvadex online usa</a:t>
            </a:r>
            <a:br/>
            <a:r>
              <a:rPr b="false" i="false" strike="noStrike" sz="1200" u="none">
                <a:solidFill>
                  <a:srgbClr val="FFFFFF"/>
                </a:solidFill>
                <a:latin typeface="Calibri"/>
              </a:rPr>
              <a:t>how much does tamoxifen cost uk</a:t>
            </a:r>
            <a:br/>
            <a:r>
              <a:rPr b="false" i="false" strike="noStrike" sz="1200" u="none">
                <a:solidFill>
                  <a:srgbClr val="FFFFFF"/>
                </a:solidFill>
                <a:latin typeface="Calibri"/>
              </a:rPr>
              <a:t>4 hydroxy tamoxifen</a:t>
            </a:r>
            <a:br/>
            <a:r>
              <a:rPr b="false" i="false" strike="noStrike" sz="1200" u="none">
                <a:solidFill>
                  <a:srgbClr val="FFFFFF"/>
                </a:solidFill>
                <a:latin typeface="Calibri"/>
              </a:rPr>
              <a:t>is nolvadex a prescription drug</a:t>
            </a:r>
            <a:br/>
            <a:r>
              <a:rPr b="false" i="false" strike="noStrike" sz="1200" u="none">
                <a:solidFill>
                  <a:srgbClr val="FFFFFF"/>
                </a:solidFill>
                <a:latin typeface="Calibri"/>
              </a:rPr>
              <a:t>generic nolvadex for sale</a:t>
            </a:r>
            <a:br/>
            <a:r>
              <a:rPr b="false" i="false" strike="noStrike" sz="1200" u="none">
                <a:solidFill>
                  <a:srgbClr val="FFFFFF"/>
                </a:solidFill>
                <a:latin typeface="Calibri"/>
              </a:rPr>
              <a:t>tamoxifen order</a:t>
            </a:r>
            <a:br/>
            <a:r>
              <a:rPr b="false" i="false" strike="noStrike" sz="1200" u="none">
                <a:solidFill>
                  <a:srgbClr val="FFFFFF"/>
                </a:solidFill>
                <a:latin typeface="Calibri"/>
              </a:rPr>
              <a:t>It is most often used to treat urinary tract infections, but it is also effective in treating severe sinus infections and other bacterial infections.</a:t>
            </a:r>
            <a:br/>
            <a:r>
              <a:rPr b="false" i="false" strike="noStrike" sz="1200" u="none">
                <a:solidFill>
                  <a:srgbClr val="FFFFFF"/>
                </a:solidFill>
                <a:latin typeface="Calibri"/>
              </a:rPr>
              <a:t>nolvadex pct dosage</a:t>
            </a:r>
            <a:br/>
            <a:r>
              <a:rPr b="false" i="false" strike="noStrike" sz="1200" u="none">
                <a:solidFill>
                  <a:srgbClr val="FFFFFF"/>
                </a:solidFill>
                <a:latin typeface="Calibri"/>
              </a:rPr>
              <a:t>Glenmark Generics and Teva Pharmaceuticals still make it, and so does Pfizer, which markets both brand-name and generic versions.</a:t>
            </a:r>
            <a:br/>
            <a:r>
              <a:rPr b="false" i="false" strike="noStrike" sz="1200" u="none">
                <a:solidFill>
                  <a:srgbClr val="FFFFFF"/>
                </a:solidFill>
                <a:latin typeface="Calibri"/>
              </a:rPr>
              <a:t>nolvadex post cycle therapy dosage</a:t>
            </a:r>
            <a:br/>
            <a:r>
              <a:rPr b="false" i="false" strike="noStrike" sz="1200" u="none">
                <a:solidFill>
                  <a:srgbClr val="FFFFFF"/>
                </a:solidFill>
                <a:latin typeface="Calibri"/>
              </a:rPr>
              <a:t>nolvadex pct buy australia</a:t>
            </a:r>
            <a:br/>
            <a:r>
              <a:rPr b="false" i="false" strike="noStrike" sz="1200" u="none">
                <a:solidFill>
                  <a:srgbClr val="FFFFFF"/>
                </a:solidFill>
                <a:latin typeface="Calibri"/>
              </a:rPr>
              <a:t>The clinical significance of these abnormalities has not been clearly established.</a:t>
            </a:r>
            <a:br/>
            <a:r>
              <a:rPr b="false" i="false" strike="noStrike" sz="1200" u="none">
                <a:solidFill>
                  <a:srgbClr val="FFFFFF"/>
                </a:solidFill>
                <a:latin typeface="Calibri"/>
              </a:rPr>
              <a:t>tamoxifen cost in canada</a:t>
            </a:r>
            <a:br/>
            <a:r>
              <a:rPr b="false" i="false" strike="noStrike" sz="1200" u="none">
                <a:solidFill>
                  <a:srgbClr val="FFFFFF"/>
                </a:solidFill>
                <a:latin typeface="Calibri"/>
              </a:rPr>
              <a:t>nolvadex prices uk</a:t>
            </a:r>
            <a:br/>
            <a:r>
              <a:rPr b="false" i="false" strike="noStrike" sz="1200" u="none">
                <a:solidFill>
                  <a:srgbClr val="FFFFFF"/>
                </a:solidFill>
                <a:latin typeface="Calibri"/>
              </a:rPr>
              <a:t>I&amp;rsquo;m not surprised I didn&amp;rsquo;t make the connection because last weekend I fell and hit my head and thought I gave myself another concussion (depression is a symptom of concussion)</a:t>
            </a:r>
            <a:br/>
            <a:r>
              <a:rPr b="false" i="false" strike="noStrike" sz="1200" u="none">
                <a:solidFill>
                  <a:srgbClr val="FFFFFF"/>
                </a:solidFill>
                <a:latin typeface="Calibri"/>
              </a:rPr>
              <a:t>best place to get nolvadex</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liquid nolvadex research chemical</a:t>
            </a:r>
            <a:br/>
            <a:r>
              <a:rPr b="false" i="false" strike="noStrike" sz="1200" u="none">
                <a:solidFill>
                  <a:srgbClr val="FFFFFF"/>
                </a:solidFill>
                <a:latin typeface="Calibri"/>
              </a:rPr>
              <a:t>What you have said makes so much sense, and it confirms that adults get this as well</a:t>
            </a:r>
            <a:br/>
            <a:r>
              <a:rPr b="false" i="false" strike="noStrike" sz="1200" u="none">
                <a:solidFill>
                  <a:srgbClr val="FFFFFF"/>
                </a:solidFill>
                <a:latin typeface="Calibri"/>
              </a:rPr>
              <a:t>nolvadex 20 mg dosage</a:t>
            </a:r>
            <a:br/>
            <a:r>
              <a:rPr b="false" i="false" strike="noStrike" sz="1200" u="none">
                <a:solidFill>
                  <a:srgbClr val="FFFFFF"/>
                </a:solidFill>
                <a:latin typeface="Calibri"/>
              </a:rPr>
              <a:t>Now I have constant ringing in my ears, which doesn&amp;rsquo;t seem to abate</a:t>
            </a:r>
            <a:br/>
            <a:r>
              <a:rPr b="false" i="false" strike="noStrike" sz="1200" u="none">
                <a:solidFill>
                  <a:srgbClr val="FFFFFF"/>
                </a:solidFill>
                <a:latin typeface="Calibri"/>
              </a:rPr>
              <a:t>does tamoxifen cause weight gain or loss</a:t>
            </a:r>
            <a:br/>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nolvadex et depression</a:t>
            </a:r>
            <a:br/>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efectos secundarios del tamoxifeno 10 mg</a:t>
            </a:r>
            <a:br/>
            <a:r>
              <a:rPr b="false" i="false" strike="noStrike" sz="1200" u="none">
                <a:solidFill>
                  <a:srgbClr val="FFFFFF"/>
                </a:solidFill>
                <a:latin typeface="Calibri"/>
              </a:rPr>
              <a:t>order tamoxifen no prescription</a:t>
            </a:r>
            <a:br/>
            <a:r>
              <a:rPr b="false" i="false" strike="noStrike" sz="1200" u="none">
                <a:solidFill>
                  <a:srgbClr val="FFFFFF"/>
                </a:solidFill>
                <a:latin typeface="Calibri"/>
              </a:rPr>
              <a:t>tamoxifen citrate buy uk</a:t>
            </a:r>
            <a:br/>
            <a:r>
              <a:rPr b="false" i="false" strike="noStrike" sz="1200" u="none">
                <a:solidFill>
                  <a:srgbClr val="FFFFFF"/>
                </a:solidFill>
                <a:latin typeface="Calibri"/>
              </a:rPr>
              <a:t>tamoxifen breast cancer survival rates</a:t>
            </a:r>
            <a:br/>
            <a:r>
              <a:rPr b="false" i="false" strike="noStrike" sz="1200" u="none">
                <a:solidFill>
                  <a:srgbClr val="FFFFFF"/>
                </a:solidFill>
                <a:latin typeface="Calibri"/>
              </a:rPr>
              <a:t>where to purchase nolvadex online</a:t>
            </a:r>
            <a:br/>
            <a:r>
              <a:rPr b="false" i="false" strike="noStrike" sz="1200" u="none">
                <a:solidFill>
                  <a:srgbClr val="FFFFFF"/>
                </a:solidFill>
                <a:latin typeface="Calibri"/>
              </a:rPr>
              <a:t>order tamoxifen uk</a:t>
            </a:r>
            <a:br/>
            <a:r>
              <a:rPr b="false" i="false" strike="noStrike" sz="1200" u="none">
                <a:solidFill>
                  <a:srgbClr val="FFFFFF"/>
                </a:solidFill>
                <a:latin typeface="Calibri"/>
              </a:rPr>
              <a:t>generics uk ltd tamoxifen</a:t>
            </a:r>
            <a:br/>
            <a:r>
              <a:rPr b="false" i="false" strike="noStrike" sz="1200" u="none">
                <a:solidFill>
                  <a:srgbClr val="FFFFFF"/>
                </a:solidFill>
                <a:latin typeface="Calibri"/>
              </a:rPr>
              <a:t>Over or prolonged consumption of Cymbalta by males is shown to affect the ejaculation properties in them</a:t>
            </a:r>
            <a:br/>
            <a:r>
              <a:rPr b="false" i="false" strike="noStrike" sz="1200" u="none">
                <a:solidFill>
                  <a:srgbClr val="FFFFFF"/>
                </a:solidFill>
                <a:latin typeface="Calibri"/>
              </a:rPr>
              <a:t>breast cancer recurrence after stopping tamoxifen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example, after five years of hair loss, the chance of success with Rogaine is severely reduced</a:t>
            </a:r>
            <a:br/>
            <a:r>
              <a:rPr b="false" i="false" strike="noStrike" sz="1200" u="none">
                <a:solidFill>
                  <a:srgbClr val="FFFFFF"/>
                </a:solidFill>
                <a:latin typeface="Calibri"/>
              </a:rPr>
              <a:t>tamoxifen 20 mg tablet</a:t>
            </a:r>
            <a:br/>
            <a:r>
              <a:rPr b="false" i="false" strike="noStrike" sz="1200" u="none">
                <a:solidFill>
                  <a:srgbClr val="FFFFFF"/>
                </a:solidFill>
                <a:latin typeface="Calibri"/>
              </a:rPr>
              <a:t>Being 42yrs old and on 20 tabs/day is depressing enough on it&amp;#039;s own let alone dealing with bipolar as well, lol..</a:t>
            </a:r>
            <a:br/>
            <a:r>
              <a:rPr b="false" i="false" strike="noStrike" sz="1200" u="none">
                <a:solidFill>
                  <a:srgbClr val="FFFFFF"/>
                </a:solidFill>
                <a:latin typeface="Calibri"/>
              </a:rPr>
              <a:t>where to buy nolvadex in the us</a:t>
            </a:r>
            <a:br/>
            <a:r>
              <a:rPr b="false" i="false" strike="noStrike" sz="1200" u="none">
                <a:solidFill>
                  <a:srgbClr val="FFFFFF"/>
                </a:solidFill>
                <a:latin typeface="Calibri"/>
              </a:rPr>
              <a:t>tamoxifen nolvadex buy</a:t>
            </a:r>
            <a:br/>
            <a:r>
              <a:rPr b="false" i="false" strike="noStrike" sz="1200" u="none">
                <a:solidFill>
                  <a:srgbClr val="FFFFFF"/>
                </a:solidFill>
                <a:latin typeface="Calibri"/>
              </a:rPr>
              <a:t>tamoxifeno 10mg comprar</a:t>
            </a:r>
            <a:br/>
            <a:r>
              <a:rPr b="false" i="false" strike="noStrike" sz="1200" u="none">
                <a:solidFill>
                  <a:srgbClr val="FFFFFF"/>
                </a:solidFill>
                <a:latin typeface="Calibri"/>
              </a:rPr>
              <a:t>There will be PS Vitas equipped with Borderlands 2 (when it arrives on portable) given away, and NVidia video cards, and other swag</a:t>
            </a:r>
            <a:br/>
            <a:r>
              <a:rPr b="false" i="false" strike="noStrike" sz="1200" u="none">
                <a:solidFill>
                  <a:srgbClr val="FFFFFF"/>
                </a:solidFill>
                <a:latin typeface="Calibri"/>
              </a:rPr>
              <a:t>tamoxifen 20mg tabs</a:t>
            </a:r>
            <a:br/>
            <a:r>
              <a:rPr b="false" i="false" strike="noStrike" sz="1200" u="none">
                <a:solidFill>
                  <a:srgbClr val="FFFFFF"/>
                </a:solidFill>
                <a:latin typeface="Calibri"/>
              </a:rPr>
              <a:t>tamoxifen weight gain mayo clinic</a:t>
            </a:r>
            <a:br/>
            <a:r>
              <a:rPr b="false" i="false" strike="noStrike" sz="1200" u="none">
                <a:solidFill>
                  <a:srgbClr val="FFFFFF"/>
                </a:solidFill>
                <a:latin typeface="Calibri"/>
              </a:rPr>
              <a:t>tamoxifen buy uk</a:t>
            </a:r>
            <a:br/>
            <a:r>
              <a:rPr b="false" i="false" strike="noStrike" sz="1200" u="none">
                <a:solidFill>
                  <a:srgbClr val="FFFFFF"/>
                </a:solidFill>
                <a:latin typeface="Calibri"/>
              </a:rPr>
              <a:t>Do not crush, chew, or break the tablet or particles.</a:t>
            </a:r>
            <a:br/>
            <a:r>
              <a:rPr b="false" i="false" strike="noStrike" sz="1200" u="none">
                <a:solidFill>
                  <a:srgbClr val="FFFFFF"/>
                </a:solidFill>
                <a:latin typeface="Calibri"/>
              </a:rPr>
              <a:t>nolvadex price canada</a:t>
            </a:r>
            <a:br/>
            <a:r>
              <a:rPr b="false" i="false" strike="noStrike" sz="1200" u="none">
                <a:solidFill>
                  <a:srgbClr val="FFFFFF"/>
                </a:solidFill>
                <a:latin typeface="Calibri"/>
              </a:rPr>
              <a:t>post cycle therapy tamoxifen dosage</a:t>
            </a:r>
            <a:br/>
            <a:r>
              <a:rPr b="false" i="false" strike="noStrike" sz="1200" u="none">
                <a:solidFill>
                  <a:srgbClr val="FFFFFF"/>
                </a:solidFill>
                <a:latin typeface="Calibri"/>
              </a:rPr>
              <a:t>tamoxifen</a:t>
            </a:r>
            <a:br/>
            <a:r>
              <a:rPr b="false" i="false" strike="noStrike" sz="1200" u="none">
                <a:solidFill>
                  <a:srgbClr val="FFFFFF"/>
                </a:solidFill>
                <a:latin typeface="Calibri"/>
              </a:rPr>
              <a:t>My doctor is completely clueless about this medication, which is why i chose to go off cold turkey after extensive reading all the forums online</a:t>
            </a:r>
            <a:br/>
            <a:r>
              <a:rPr b="false" i="false" strike="noStrike" sz="1200" u="none">
                <a:solidFill>
                  <a:srgbClr val="FFFFFF"/>
                </a:solidFill>
                <a:latin typeface="Calibri"/>
              </a:rPr>
              <a:t>nolvadex pct</a:t>
            </a:r>
            <a:br/>
            <a:r>
              <a:rPr b="false" i="false" strike="noStrike" sz="1200" u="none">
                <a:solidFill>
                  <a:srgbClr val="FFFFFF"/>
                </a:solidFill>
                <a:latin typeface="Calibri"/>
              </a:rPr>
              <a:t>When you have a panic attack, you think you're dying, can't breath, have to outside in the fresh air at any cost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creer tamoxifen mechanism</a:t>
            </a:r>
            <a:br/>
            <a:r>
              <a:rPr b="false" i="false" strike="noStrike" sz="1200" u="none">
                <a:solidFill>
                  <a:srgbClr val="FFFFFF"/>
                </a:solidFill>
                <a:latin typeface="Calibri"/>
              </a:rPr>
              <a:t>where to buy tamoxifen uk</a:t>
            </a:r>
            <a:br/>
            <a:r>
              <a:rPr b="false" i="false" strike="noStrike" sz="1200" u="none">
                <a:solidFill>
                  <a:srgbClr val="FFFFFF"/>
                </a:solidFill>
                <a:latin typeface="Calibri"/>
              </a:rPr>
              <a:t>Could I make an appointment to see ? emergency personal loans no credit check The FBI would not confirm that Zerilli was its source, but Zerilli's attorney David Chasnick told U.S</a:t>
            </a:r>
            <a:br/>
            <a:r>
              <a:rPr b="false" i="false" strike="noStrike" sz="1200" u="none">
                <a:solidFill>
                  <a:srgbClr val="FFFFFF"/>
                </a:solidFill>
                <a:latin typeface="Calibri"/>
              </a:rPr>
              <a:t>tamoxifen cre recombinase inducible</a:t>
            </a:r>
            <a:br/>
            <a:r>
              <a:rPr b="false" i="false" strike="noStrike" sz="1200" u="none">
                <a:solidFill>
                  <a:srgbClr val="FFFFFF"/>
                </a:solidFill>
                <a:latin typeface="Calibri"/>
              </a:rPr>
              <a:t>how to take nolvadex for pct</a:t>
            </a:r>
            <a:br/>
            <a:r>
              <a:rPr b="false" i="false" strike="noStrike" sz="1200" u="none">
                <a:solidFill>
                  <a:srgbClr val="FFFFFF"/>
                </a:solidFill>
                <a:latin typeface="Calibri"/>
              </a:rPr>
              <a:t>in 6 weeks, pull strings get me in next week"</a:t>
            </a:r>
            <a:br/>
            <a:r>
              <a:rPr b="false" i="false" strike="noStrike" sz="1200" u="none">
                <a:solidFill>
                  <a:srgbClr val="FFFFFF"/>
                </a:solidFill>
                <a:latin typeface="Calibri"/>
              </a:rPr>
              <a:t>how to get nolvadex in canada</a:t>
            </a:r>
            <a:br/>
            <a:r>
              <a:rPr b="false" i="false" strike="noStrike" sz="1200" u="none">
                <a:solidFill>
                  <a:srgbClr val="FFFFFF"/>
                </a:solidFill>
                <a:latin typeface="Calibri"/>
              </a:rPr>
              <a:t>citrato de tamoxifeno 20mg bula</a:t>
            </a:r>
            <a:br/>
            <a:r>
              <a:rPr b="false" i="false" strike="noStrike" sz="1200" u="none">
                <a:solidFill>
                  <a:srgbClr val="FFFFFF"/>
                </a:solidFill>
                <a:latin typeface="Calibri"/>
              </a:rPr>
              <a:t>Film coated tablets tablets tablets tablets</a:t>
            </a:r>
            <a:br/>
            <a:r>
              <a:rPr b="false" i="false" strike="noStrike" sz="1200" u="none">
                <a:solidFill>
                  <a:srgbClr val="FFFFFF"/>
                </a:solidFill>
                <a:latin typeface="Calibri"/>
              </a:rPr>
              <a:t>buy research chemicals tamoxifen citrate</a:t>
            </a:r>
            <a:br/>
            <a:r>
              <a:rPr b="false" i="false" strike="noStrike" sz="1200" u="none">
                <a:solidFill>
                  <a:srgbClr val="FFFFFF"/>
                </a:solidFill>
                <a:latin typeface="Calibri"/>
              </a:rPr>
              <a:t>I spend alot of energy trying to keep a lid on my anger so I&amp;#039;m biting the inside of my lips constantly</a:t>
            </a:r>
            <a:br/>
            <a:r>
              <a:rPr b="false" i="false" strike="noStrike" sz="1200" u="none">
                <a:solidFill>
                  <a:srgbClr val="FFFFFF"/>
                </a:solidFill>
                <a:latin typeface="Calibri"/>
              </a:rPr>
              <a:t>nolvadex dosage bodybuilding</a:t>
            </a:r>
            <a:br/>
            <a:r>
              <a:rPr b="false" i="false" strike="noStrike" sz="1200" u="none">
                <a:solidFill>
                  <a:srgbClr val="FFFFFF"/>
                </a:solidFill>
                <a:latin typeface="Calibri"/>
              </a:rPr>
              <a:t>tamoxifen citrate reverse gyno</a:t>
            </a:r>
            <a:br/>
            <a:r>
              <a:rPr b="false" i="false" strike="noStrike" sz="1200" u="none">
                <a:solidFill>
                  <a:srgbClr val="FFFFFF"/>
                </a:solidFill>
                <a:latin typeface="Calibri"/>
              </a:rPr>
              <a:t>But we can at least decide whether there should be an emphasis on rehabilitation or not.</a:t>
            </a:r>
            <a:br/>
            <a:r>
              <a:rPr b="false" i="false" strike="noStrike" sz="1200" u="none">
                <a:solidFill>
                  <a:srgbClr val="FFFFFF"/>
                </a:solidFill>
                <a:latin typeface="Calibri"/>
              </a:rPr>
              <a:t>nolvadex 20 mg pct</a:t>
            </a:r>
            <a:br/>
            <a:r>
              <a:rPr b="false" i="false" strike="noStrike" sz="1200" u="none">
                <a:solidFill>
                  <a:srgbClr val="FFFFFF"/>
                </a:solidFill>
                <a:latin typeface="Calibri"/>
              </a:rPr>
              <a:t>El centre tampoc ha esperat cap autoritzaci per impartir una disciplina alternativa.</a:t>
            </a:r>
            <a:br/>
            <a:r>
              <a:rPr b="false" i="false" strike="noStrike" sz="1200" u="none">
                <a:solidFill>
                  <a:srgbClr val="FFFFFF"/>
                </a:solidFill>
                <a:latin typeface="Calibri"/>
              </a:rPr>
              <a:t>tamoxifen 20 mg 14 tablets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I&amp;#39;m going to be swaying and doing Ericsson this month, very soon I was prescribed Clomid because I guess it&amp;#39;s part of the girl equation with E</a:t>
            </a:r>
            <a:br/>
            <a:r>
              <a:rPr b="false" i="false" strike="noStrike" sz="1200" u="none">
                <a:solidFill>
                  <a:srgbClr val="FFFFFF"/>
                </a:solidFill>
                <a:latin typeface="Calibri"/>
              </a:rPr>
              <a:t>buying tamoxifen</a:t>
            </a:r>
            <a:br/>
            <a:r>
              <a:rPr b="false" i="false" strike="noStrike" sz="1200" u="none">
                <a:solidFill>
                  <a:srgbClr val="FFFFFF"/>
                </a:solidFill>
                <a:latin typeface="Calibri"/>
              </a:rPr>
              <a:t>rx tamoxifen</a:t>
            </a:r>
            <a:br/>
            <a:r>
              <a:rPr b="false" i="false" strike="noStrike" sz="1200" u="none">
                <a:solidFill>
                  <a:srgbClr val="FFFFFF"/>
                </a:solidFill>
                <a:latin typeface="Calibri"/>
              </a:rPr>
              <a:t>price of tamoxifen in uk</a:t>
            </a:r>
            <a:br/>
            <a:r>
              <a:rPr b="false" i="false" strike="noStrike" sz="1200" u="none">
                <a:solidFill>
                  <a:srgbClr val="FFFFFF"/>
                </a:solidFill>
                <a:latin typeface="Calibri"/>
              </a:rPr>
              <a:t>nolvadex-d tamoxifen tablets b.p. 20 mg</a:t>
            </a:r>
            <a:br/>
            <a:r>
              <a:rPr b="false" i="false" strike="noStrike" sz="1200" u="none">
                <a:solidFill>
                  <a:srgbClr val="FFFFFF"/>
                </a:solidFill>
                <a:latin typeface="Calibri"/>
              </a:rPr>
              <a:t>Microscopy results should ideally be available within a few hours</a:t>
            </a:r>
            <a:br/>
            <a:r>
              <a:rPr b="false" i="false" strike="noStrike" sz="1200" u="none">
                <a:solidFill>
                  <a:srgbClr val="FFFFFF"/>
                </a:solidFill>
                <a:latin typeface="Calibri"/>
              </a:rPr>
              <a:t>tamoxifen citrate doses</a:t>
            </a:r>
            <a:br/>
            <a:r>
              <a:rPr b="false" i="false" strike="noStrike" sz="1200" u="none">
                <a:solidFill>
                  <a:srgbClr val="FFFFFF"/>
                </a:solidFill>
                <a:latin typeface="Calibri"/>
              </a:rPr>
              <a:t>how much does tamoxifen cost the nhs</a:t>
            </a:r>
            <a:br/>
            <a:r>
              <a:rPr b="false" i="false" strike="noStrike" sz="1200" u="none">
                <a:solidFill>
                  <a:srgbClr val="FFFFFF"/>
                </a:solidFill>
                <a:latin typeface="Calibri"/>
              </a:rPr>
              <a:t>He calls me up and told me to quit taking my levothroxine (sp?), and made an appt</a:t>
            </a:r>
            <a:br/>
            <a:r>
              <a:rPr b="false" i="false" strike="noStrike" sz="1200" u="none">
                <a:solidFill>
                  <a:srgbClr val="FFFFFF"/>
                </a:solidFill>
                <a:latin typeface="Calibri"/>
              </a:rPr>
              <a:t>best place to buy nolvadex pct</a:t>
            </a:r>
            <a:br/>
            <a:r>
              <a:rPr b="false" i="false" strike="noStrike" sz="1200" u="none">
                <a:solidFill>
                  <a:srgbClr val="FFFFFF"/>
                </a:solidFill>
                <a:latin typeface="Calibri"/>
              </a:rPr>
              <a:t>The magnitude of the impact of this factor is small in comparison to the overall variability between individuals, and therefore dose modification is not routinely recommended.</a:t>
            </a:r>
            <a:br/>
            <a:r>
              <a:rPr b="false" i="false" strike="noStrike" sz="1200" u="none">
                <a:solidFill>
                  <a:srgbClr val="FFFFFF"/>
                </a:solidFill>
                <a:latin typeface="Calibri"/>
              </a:rPr>
              <a:t>taxus tamoxifeno 20 mg</a:t>
            </a:r>
            <a:br/>
            <a:r>
              <a:rPr b="false" i="false" strike="noStrike" sz="1200" u="none">
                <a:solidFill>
                  <a:srgbClr val="FFFFFF"/>
                </a:solidFill>
                <a:latin typeface="Calibri"/>
              </a:rPr>
              <a:t>buying tamoxifen uk</a:t>
            </a:r>
            <a:br/>
            <a:r>
              <a:rPr b="false" i="false" strike="noStrike" sz="1200" u="none">
                <a:solidFill>
                  <a:srgbClr val="FFFFFF"/>
                </a:solidFill>
                <a:latin typeface="Calibri"/>
              </a:rPr>
              <a:t>The prognosis for Xanax overdose is usually good</a:t>
            </a:r>
            <a:br/>
            <a:r>
              <a:rPr b="false" i="false" strike="noStrike" sz="1200" u="none">
                <a:solidFill>
                  <a:srgbClr val="FFFFFF"/>
                </a:solidFill>
                <a:latin typeface="Calibri"/>
              </a:rPr>
              <a:t>buy tamoxifen citrate online</a:t>
            </a:r>
            <a:br/>
            <a:r>
              <a:rPr b="false" i="false" strike="noStrike" sz="1200" u="none">
                <a:solidFill>
                  <a:srgbClr val="FFFFFF"/>
                </a:solidFill>
                <a:latin typeface="Calibri"/>
              </a:rPr>
              <a:t>what color is tamoxifen citrate</a:t>
            </a:r>
            <a:br/>
            <a:r>
              <a:rPr b="false" i="false" strike="noStrike" sz="1200" u="none">
                <a:solidFill>
                  <a:srgbClr val="FFFFFF"/>
                </a:solidFill>
                <a:latin typeface="Calibri"/>
              </a:rPr>
              <a:t>nolvadex manufacturers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some of these cases, clomipramine had been administered with other epileptogenic agents: in others, the patients involved had possibly predisposing medical conditions</a:t>
            </a:r>
            <a:br/>
            <a:r>
              <a:rPr b="false" i="false" strike="noStrike" sz="1200" u="none">
                <a:solidFill>
                  <a:srgbClr val="FFFFFF"/>
                </a:solidFill>
                <a:latin typeface="Calibri"/>
              </a:rPr>
              <a:t>nolvadex pct where to buy</a:t>
            </a:r>
            <a:br/>
            <a:r>
              <a:rPr b="false" i="false" strike="noStrike" sz="1200" u="none">
                <a:solidFill>
                  <a:srgbClr val="FFFFFF"/>
                </a:solidFill>
                <a:latin typeface="Calibri"/>
              </a:rPr>
              <a:t>tamoxifen tablets bodybuilding</a:t>
            </a:r>
            <a:br/>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tamoxifen sigma pdf</a:t>
            </a:r>
            <a:br/>
            <a:r>
              <a:rPr b="false" i="false" strike="noStrike" sz="1200" u="none">
                <a:solidFill>
                  <a:srgbClr val="FFFFFF"/>
                </a:solidFill>
                <a:latin typeface="Calibri"/>
              </a:rPr>
              <a:t>tamoxifen 10 mg 250 tablet fiyat</a:t>
            </a:r>
            <a:br/>
            <a:r>
              <a:rPr b="false" i="false" strike="noStrike" sz="1200" u="none">
                <a:solidFill>
                  <a:srgbClr val="FFFFFF"/>
                </a:solidFill>
                <a:latin typeface="Calibri"/>
              </a:rPr>
              <a:t>how many mg of tamoxifen for pct</a:t>
            </a:r>
            <a:br/>
            <a:r>
              <a:rPr b="false" i="false" strike="noStrike" sz="1200" u="none">
                <a:solidFill>
                  <a:srgbClr val="FFFFFF"/>
                </a:solidFill>
                <a:latin typeface="Calibri"/>
              </a:rPr>
              <a:t>My depression was not purely a chemical imbalance like I insisted it was</a:t>
            </a:r>
            <a:br/>
            <a:r>
              <a:rPr b="false" i="false" strike="noStrike" sz="1200" u="none">
                <a:solidFill>
                  <a:srgbClr val="FFFFFF"/>
                </a:solidFill>
                <a:latin typeface="Calibri"/>
              </a:rPr>
              <a:t>10 mg nolvadex pct</a:t>
            </a:r>
            <a:br/>
            <a:r>
              <a:rPr b="false" i="false" strike="noStrike" sz="1200" u="none">
                <a:solidFill>
                  <a:srgbClr val="FFFFFF"/>
                </a:solidFill>
                <a:latin typeface="Calibri"/>
              </a:rPr>
              <a:t>The study found that taking proton pump inhibitors in early pregnancy was associated with a doubling in the risk of newborn cardiac birth defects, such as septal defect.</a:t>
            </a:r>
            <a:br/>
            <a:r>
              <a:rPr b="false" i="false" strike="noStrike" sz="1200" u="none">
                <a:solidFill>
                  <a:srgbClr val="FFFFFF"/>
                </a:solidFill>
                <a:latin typeface="Calibri"/>
              </a:rPr>
              <a:t>explain the purpose of tamoxifen in breast cancer treatment</a:t>
            </a:r>
            <a:br/>
            <a:r>
              <a:rPr b="false" i="false" strike="noStrike" sz="1200" u="none">
                <a:solidFill>
                  <a:srgbClr val="FFFFFF"/>
                </a:solidFill>
                <a:latin typeface="Calibri"/>
              </a:rPr>
              <a:t>can you order nolvadex online</a:t>
            </a:r>
            <a:br/>
            <a:r>
              <a:rPr b="false" i="false" strike="noStrike" sz="1200" u="none">
                <a:solidFill>
                  <a:srgbClr val="FFFFFF"/>
                </a:solidFill>
                <a:latin typeface="Calibri"/>
              </a:rPr>
              <a:t>nolvadex order</a:t>
            </a:r>
            <a:br/>
            <a:r>
              <a:rPr b="false" i="false" strike="noStrike" sz="1200" u="none">
                <a:solidFill>
                  <a:srgbClr val="FFFFFF"/>
                </a:solidFill>
                <a:latin typeface="Calibri"/>
              </a:rPr>
              <a:t>At that point in time I did not notice very many side effects</a:t>
            </a:r>
            <a:br/>
            <a:r>
              <a:rPr b="false" i="false" strike="noStrike" sz="1200" u="none">
                <a:solidFill>
                  <a:srgbClr val="FFFFFF"/>
                </a:solidFill>
                <a:latin typeface="Calibri"/>
              </a:rPr>
              <a:t>much does tamoxifen cost canada</a:t>
            </a:r>
            <a:br/>
            <a:r>
              <a:rPr b="false" i="false" strike="noStrike" sz="1200" u="none">
                <a:solidFill>
                  <a:srgbClr val="FFFFFF"/>
                </a:solidFill>
                <a:latin typeface="Calibri"/>
              </a:rPr>
              <a:t>All of the over models present appealing top quality,   \ 2014www.goneeded.com  \ 2014,distinctive creating in addition to never-ending sturdiness</a:t>
            </a:r>
            <a:br/>
            <a:r>
              <a:rPr b="false" i="false" strike="noStrike" sz="1200" u="none">
                <a:solidFill>
                  <a:srgbClr val="FFFFFF"/>
                </a:solidFill>
                <a:latin typeface="Calibri"/>
              </a:rPr>
              <a:t>tamoxifen 10 mg tabletten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pct for test cycle</a:t>
            </a:r>
            <a:br/>
            <a:r>
              <a:rPr b="false" i="false" strike="noStrike" sz="1200" u="none">
                <a:solidFill>
                  <a:srgbClr val="FFFFFF"/>
                </a:solidFill>
                <a:latin typeface="Calibri"/>
              </a:rPr>
              <a:t>Evo i ja da se pridruzim,sto se lekova tice treba posebnu paznju obratiti na lekove namenjene psihijatriskim poremecajima npr</a:t>
            </a:r>
            <a:br/>
            <a:r>
              <a:rPr b="false" i="false" strike="noStrike" sz="1200" u="none">
                <a:solidFill>
                  <a:srgbClr val="FFFFFF"/>
                </a:solidFill>
                <a:latin typeface="Calibri"/>
              </a:rPr>
              <a:t>non-prescription tamoxifen</a:t>
            </a:r>
            <a:br/>
            <a:r>
              <a:rPr b="false" i="false" strike="noStrike" sz="1200" u="none">
                <a:solidFill>
                  <a:srgbClr val="FFFFFF"/>
                </a:solidFill>
                <a:latin typeface="Calibri"/>
              </a:rPr>
              <a:t>See how I do &amp;mdash; extend this two week period of 6 of 7 pills if I feel like I need to</a:t>
            </a:r>
            <a:br/>
            <a:r>
              <a:rPr b="false" i="false" strike="noStrike" sz="1200" u="none">
                <a:solidFill>
                  <a:srgbClr val="FFFFFF"/>
                </a:solidFill>
                <a:latin typeface="Calibri"/>
              </a:rPr>
              <a:t>tamoxifen breast cancer mechanism</a:t>
            </a:r>
            <a:br/>
            <a:r>
              <a:rPr b="false" i="false" strike="noStrike" sz="1200" u="none">
                <a:solidFill>
                  <a:srgbClr val="FFFFFF"/>
                </a:solidFill>
                <a:latin typeface="Calibri"/>
              </a:rPr>
              <a:t>Hair abuses - Too much treatments to hair such as coloring, perming, bleaching, corn rows, and usage of curling irons can wear out and eventually kill the hair</a:t>
            </a:r>
            <a:br/>
            <a:r>
              <a:rPr b="false" i="false" strike="noStrike" sz="1200" u="none">
                <a:solidFill>
                  <a:srgbClr val="FFFFFF"/>
                </a:solidFill>
                <a:latin typeface="Calibri"/>
              </a:rPr>
              <a:t>tamoxifen citrate manufacturer in india</a:t>
            </a:r>
            <a:br/>
            <a:r>
              <a:rPr b="false" i="false" strike="noStrike" sz="1200" u="none">
                <a:solidFill>
                  <a:srgbClr val="FFFFFF"/>
                </a:solidFill>
                <a:latin typeface="Calibri"/>
              </a:rPr>
              <a:t>nolvadex price in south africa</a:t>
            </a:r>
            <a:br/>
            <a:r>
              <a:rPr b="false" i="false" strike="noStrike" sz="1200" u="none">
                <a:solidFill>
                  <a:srgbClr val="FFFFFF"/>
                </a:solidFill>
                <a:latin typeface="Calibri"/>
              </a:rPr>
              <a:t>tamoxifen generic available</a:t>
            </a:r>
            <a:br/>
            <a:r>
              <a:rPr b="false" i="false" strike="noStrike" sz="1200" u="none">
                <a:solidFill>
                  <a:srgbClr val="FFFFFF"/>
                </a:solidFill>
                <a:latin typeface="Calibri"/>
              </a:rPr>
              <a:t>tamoxifeno 20 mg engorda</a:t>
            </a:r>
            <a:br/>
            <a:r>
              <a:rPr b="false" i="false" strike="noStrike" sz="1200" u="none">
                <a:solidFill>
                  <a:srgbClr val="FFFFFF"/>
                </a:solidFill>
                <a:latin typeface="Calibri"/>
              </a:rPr>
              <a:t>research nolvadex buy</a:t>
            </a:r>
            <a:br/>
            <a:r>
              <a:rPr b="false" i="false" strike="noStrike" sz="1200" u="none">
                <a:solidFill>
                  <a:srgbClr val="FFFFFF"/>
                </a:solidFill>
                <a:latin typeface="Calibri"/>
              </a:rPr>
              <a:t>tamoxifen cost per month</a:t>
            </a:r>
            <a:br/>
            <a:r>
              <a:rPr b="false" i="false" strike="noStrike" sz="1200" u="none">
                <a:solidFill>
                  <a:srgbClr val="FFFFFF"/>
                </a:solidFill>
                <a:latin typeface="Calibri"/>
              </a:rPr>
              <a:t>tamoxifen ebewe 20 mg</a:t>
            </a:r>
            <a:br/>
            <a:r>
              <a:rPr b="false" i="false" strike="noStrike" sz="1200" u="none">
                <a:solidFill>
                  <a:srgbClr val="FFFFFF"/>
                </a:solidFill>
                <a:latin typeface="Calibri"/>
              </a:rPr>
              <a:t>buy nolvadex research chemical</a:t>
            </a:r>
            <a:br/>
            <a:r>
              <a:rPr b="false" i="false" strike="noStrike" sz="1200" u="none">
                <a:solidFill>
                  <a:srgbClr val="FFFFFF"/>
                </a:solidFill>
                <a:latin typeface="Calibri"/>
              </a:rPr>
              <a:t>average cost of nolvadex</a:t>
            </a:r>
            <a:br/>
            <a:r>
              <a:rPr b="false" i="false" strike="noStrike" sz="1200" u="none">
                <a:solidFill>
                  <a:srgbClr val="FFFFFF"/>
                </a:solidFill>
                <a:latin typeface="Calibri"/>
              </a:rPr>
              <a:t>tamoxifen online india</a:t>
            </a:r>
            <a:br/>
            <a:r>
              <a:rPr b="false" i="false" strike="noStrike" sz="1200" u="none">
                <a:solidFill>
                  <a:srgbClr val="FFFFFF"/>
                </a:solidFill>
                <a:latin typeface="Calibri"/>
              </a:rPr>
              <a:t>tamoxifen citrate dosage pct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muscle</a:t>
            </a:r>
            <a:br/>
            <a:r>
              <a:rPr b="false" i="false" strike="noStrike" sz="1200" u="none">
                <a:solidFill>
                  <a:srgbClr val="FFFFFF"/>
                </a:solidFill>
                <a:latin typeface="Calibri"/>
              </a:rPr>
              <a:t>much does nolvadex cost</a:t>
            </a:r>
            <a:br/>
            <a:r>
              <a:rPr b="false" i="false" strike="noStrike" sz="1200" u="none">
                <a:solidFill>
                  <a:srgbClr val="FFFFFF"/>
                </a:solidFill>
                <a:latin typeface="Calibri"/>
              </a:rPr>
              <a:t>nolvadex prices in south africa</a:t>
            </a:r>
            <a:br/>
            <a:r>
              <a:rPr b="false" i="false" strike="noStrike" sz="1200" u="none">
                <a:solidFill>
                  <a:srgbClr val="FFFFFF"/>
                </a:solidFill>
                <a:latin typeface="Calibri"/>
              </a:rPr>
              <a:t>how do i get a prescription for nolvadex</a:t>
            </a:r>
            <a:br/>
            <a:r>
              <a:rPr b="false" i="false" strike="noStrike" sz="1200" u="none">
                <a:solidFill>
                  <a:srgbClr val="FFFFFF"/>
                </a:solidFill>
                <a:latin typeface="Calibri"/>
              </a:rPr>
              <a:t>breast cancer pill tamoxifen</a:t>
            </a:r>
            <a:br/>
            <a:r>
              <a:rPr b="false" i="false" strike="noStrike" sz="1200" u="none">
                <a:solidFill>
                  <a:srgbClr val="FFFFFF"/>
                </a:solidFill>
                <a:latin typeface="Calibri"/>
              </a:rPr>
              <a:t>everyone says they just use it as a sleep aid, along with an ssri (which i am dreading to take)</a:t>
            </a:r>
            <a:br/>
            <a:r>
              <a:rPr b="false" i="false" strike="noStrike" sz="1200" u="none">
                <a:solidFill>
                  <a:srgbClr val="FFFFFF"/>
                </a:solidFill>
                <a:latin typeface="Calibri"/>
              </a:rPr>
              <a:t>does nolvadex show on drug test</a:t>
            </a:r>
            <a:br/>
            <a:r>
              <a:rPr b="false" i="false" strike="noStrike" sz="1200" u="none">
                <a:solidFill>
                  <a:srgbClr val="FFFFFF"/>
                </a:solidFill>
                <a:latin typeface="Calibri"/>
              </a:rPr>
              <a:t>buy liquid nolvadex</a:t>
            </a:r>
            <a:br/>
            <a:r>
              <a:rPr b="false" i="false" strike="noStrike" sz="1200" u="none">
                <a:solidFill>
                  <a:srgbClr val="FFFFFF"/>
                </a:solidFill>
                <a:latin typeface="Calibri"/>
              </a:rPr>
              <a:t>Omdat een huid met acne per definitie een overgevoelige en gerriteerde huid is, heb je kans dat je door het gebruik van een zelfbruiner de acne in stand houdt</a:t>
            </a:r>
            <a:br/>
            <a:r>
              <a:rPr b="false" i="false" strike="noStrike" sz="1200" u="none">
                <a:solidFill>
                  <a:srgbClr val="FFFFFF"/>
                </a:solidFill>
                <a:latin typeface="Calibri"/>
              </a:rPr>
              <a:t>nice guidelines breast cancer tamoxifen</a:t>
            </a:r>
            <a:br/>
            <a:r>
              <a:rPr b="false" i="false" strike="noStrike" sz="1200" u="none">
                <a:solidFill>
                  <a:srgbClr val="FFFFFF"/>
                </a:solidFill>
                <a:latin typeface="Calibri"/>
              </a:rPr>
              <a:t>tamoxifen citrate for sale</a:t>
            </a:r>
            <a:br/>
            <a:r>
              <a:rPr b="false" i="false" strike="noStrike" sz="1200" u="none">
                <a:solidFill>
                  <a:srgbClr val="FFFFFF"/>
                </a:solidFill>
                <a:latin typeface="Calibri"/>
              </a:rPr>
              <a:t>Your skin looks amazing I just wanted to tell you that</a:t>
            </a:r>
            <a:br/>
            <a:r>
              <a:rPr b="false" i="false" strike="noStrike" sz="1200" u="none">
                <a:solidFill>
                  <a:srgbClr val="FFFFFF"/>
                </a:solidFill>
                <a:latin typeface="Calibri"/>
              </a:rPr>
              <a:t>tamoxifeno 20mg para que serve</a:t>
            </a:r>
            <a:br/>
            <a:r>
              <a:rPr b="false" i="false" strike="noStrike" sz="1200" u="none">
                <a:solidFill>
                  <a:srgbClr val="FFFFFF"/>
                </a:solidFill>
                <a:latin typeface="Calibri"/>
              </a:rPr>
              <a:t>no prescriptio tamoxifen</a:t>
            </a:r>
            <a:br/>
            <a:r>
              <a:rPr b="false" i="false" strike="noStrike" sz="1200" u="none">
                <a:solidFill>
                  <a:srgbClr val="FFFFFF"/>
                </a:solidFill>
                <a:latin typeface="Calibri"/>
              </a:rPr>
              <a:t>cheap generic nolvadex</a:t>
            </a:r>
            <a:br/>
            <a:r>
              <a:rPr b="false" i="false" strike="noStrike" sz="1200" u="none">
                <a:solidFill>
                  <a:srgbClr val="FFFFFF"/>
                </a:solidFill>
                <a:latin typeface="Calibri"/>
              </a:rPr>
              <a:t>nolvadex black market price</a:t>
            </a:r>
            <a:br/>
            <a:r>
              <a:rPr b="false" i="false" strike="noStrike" sz="1200" u="none">
                <a:solidFill>
                  <a:srgbClr val="FFFFFF"/>
                </a:solidFill>
                <a:latin typeface="Calibri"/>
              </a:rPr>
              <a:t>nolvadex research chemical uk</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2015-12-20T01:17:00+04:00</dcterms:created>
  <dcterms:modified xsi:type="dcterms:W3CDTF">2015-12-20T01:17:00+04:00</dcterms:modified>
  <dc:title>Tamoxifen Cre Recombinase Inducible - Nolvadex Order</dc:title>
  <dc:description>Tamoxifen citrate online, tamoxifen cre recombinase inducible, how to take nolvadex for pct, nolvadex dosage bodybuilding, non-prescription tamoxifen, tamoxifen online india, nolvadex prices in south africa</dc:description>
  <dc:subject>Tamoxifen Cre Recombinase Inducible - Nolvadex Order</dc:subject>
  <cp:keywords>nolvadex dosage trt, how to order nolvadex online, cheap tamoxifen online, nolvadex order no prescription, how much does tamoxifen cost the nhs, buying tamoxifen uk, what color is tamoxifen citrate, tamoxifen sigma pdf, nolvadex price in south africa, tamoxifen online india</cp:keywords>
  <cp:category/>
</cp:coreProperties>
</file>