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0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1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2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3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4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5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6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7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8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39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40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41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742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Generic Trazodone 50 Mg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lexapro wellbutrin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with other retinoids, use of "waxing" as a depilatory method should be avoided on skin treated with adapalene.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(desyrel) for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hydrochloride 50 mg wiki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getting high on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of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the case of vomiting, administer antiemetics, if possible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hydrochloride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most women oral contraceptives are also free of serious or unpleasant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full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hcl 50mg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 of trazodone in dementia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no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for dogs after surgery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300 mg trazodone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overdose on trazodone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snort trazodone 50 mg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for sleep review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tried Levo, Synthroid, and Armour, and I believe something else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hcl 150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prozac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trazodone used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100mg of trazodone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milligrams of trazodone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25 mg depression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kidney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trazodone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legitimate loan sites Carter was charged with making terroristic threats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drug facts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100mg of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50mg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kids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hydrochloride 100mg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depression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usual dosage of trazodone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trazodone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for anxiety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200 mg of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antidepressant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Tome la dosis que olvid tan pronto como lo recuerde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zoloft hair loss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150 mg tablet apo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uses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300 mg street value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need for the ideally immigration lawyers is consistently high in the very created nations since they almost consistently have a big inflow of immigrants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25 mg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mg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normal fonte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100 mg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50mg tab apo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yellow pill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aspen trazodone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trazodone do you have to take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tablets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Odly enough, five miutes of staring at this photo, i start hearing voices.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trazodone 150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get high on trazodone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ultimate effect of hypothyroidism, whether it&amp;rsquo;s caused by iodine deficiency or autoimmunity, is to decrease the amount of thyroid hormone available to the body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lowest dose of trazodone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50 mg for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trazodone does it take to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trazodone 100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erythromycin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for sleep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hcl 50 mg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a person get high on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150 mg trazodone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Pastor Glenn Kirby said the surviving students would now be returning home to China.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effects of 100mg of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Hi, I&amp;#039;ve been on Methotrexate for nearly a year now and my Rheumatologist says it&amp;#039;s OK to drink very moderately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snort trazodone erowid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this trial, the overall incidence rates of adverse reactions within 6 weeks of treatment initiation were 41% (138/335) in the ciprofloxacin group versus 31% (109/349) in the comparator group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used for sleep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uses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everyone is different but hopefully this will give you an idea of what to expect It doesn't necessarily mean that I will be fertile yet however..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topamax lexapro combination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get high off trazodone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50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desyrel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drug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100mg enough to even start pushing me out of the black hole I've submerged into?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apo trazodone 50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insomnia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That the intervals varied by a year for key buy lipitor online made all the preparation in our power for it as the crisp slices came off the gridiron hot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trazodone hydrochloride 100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trazodone hydrochloride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drug class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trazodone prolonged qtc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trazodone get you high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PROTONIX Delayed-Release Tablets should be swallowed whole, with or without food in the stomach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trazodone get 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75 mg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e qtc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400 mg trazodone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package insert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It's been 4 weeks since leaving my system and I feel terrible, nausea, tiredness, unable to function, sharp pains in both flanks, sweating in a morning and generally irritable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trazodone hydrochloride a narcotic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a matter of fact, I use it all over my face, except for my eyelids, and I go down to my neck and chest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trazodone help erectile dysfunction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less likely to stimulate skin cells so much that the upper layer of skin dies too soon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recreational usage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100 mg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Crestor offers may be in the form of a printable coupon, rebate, savings card, trial offer, or free samples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trazodone made out of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prescribing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know that Hashi symptoms can continue even while being treated, but I don&amp;rsquo; t know if any of the symptoms I have are caused by my thyroid or some other unknown problem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trazodone hcl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Antihistamines and NSAIDs are contained in many combination medicines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drug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50 mg tab pliva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 mg trazodone for sleeping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trazodone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means that a legal entity or a trust may be an incorporator of a new company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50 mg fiyat俚desyrel 100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u get high off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rxlist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teva trazodone 50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makers of Dulcolax didn&amp;rsquo;t set out to make a constipation drug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payday loans no brokers uk In 1989, the Wisconsin DNR launched a plan to recover the species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50mg trazodone does it take to overdose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ld50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dose for ed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nombre generico de desyrel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hit one batter, Phillies second baseman Chase Utley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trazodone cost on the street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epocrates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novo trazodone 50 mg pour dormir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trazodone used for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50 mg 30 tablet faydalar俚desyrel 100 mg kullananlar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 education for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over the counter substitute for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trazodone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recommended dosage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trazodone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50 mg nedir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hcl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uses in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cost of trazodone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best way to get high on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klonopin combination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 Misoprostol est indicado en todos los casos que se requiera la interrupcin segura del embarazo, sea en el primer o en el segundo trimestre de la gestacin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used for anxiety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get high off trazodone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desyrel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I&amp;#39;m from Australia, so Cannabis is illegal everywhere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hcl 50 mg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for sleep dosage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street value trazodone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Na overleg met Jetske heeft zij aangegeven het fijn te vinden dat ik haar help met het beantwoorden van vragen op de blog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prozac ve desyrel kullananlar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"My recommendation for clinicians is that this combination product can be used as a part of the armamentarium of prescription drugs that we have to treat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dosage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developed a mystery rash on the palms of my hands, and I could only stomach food if it was drenched in salad dressing.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snort trazodone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pill 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who makes generic desyrel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trazodone hydrochloride 50 mg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Elderly people with other conditions such as dementia, olanzapine may experience serious side effects such as stroke, mini-stroke or death.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pill sizes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I've taken to either discarding old shoes and boots and insoles, or immersing them with vinegar for a few hours, and then treating my feet (a soak in very warm vinegar gives relief that day)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100 mg 30 tablet yan etkileri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Azathioprine should be used with caution in aricept frontal lobe dementia patients receiving complement resulting unavailability of complement to lyse sensitized sheep red blood cells.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trazodone does it take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sales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Ik ben 19 jaar heb al ongeveer drie jaar last van puistjes op een kant van mijn voorhoofd boven mijn wenkbrauw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trazodone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beinhaltet stets die gleiche Dosierung Finasterid.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dose trazodone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50 mg tablet pli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side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75 mg trazodone insomnia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Mostly, this is by apoptosis initiated through both intrinsic calcium modulated systems in neurons, or by extrinsic inflammatory processes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150 mg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50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50mg trazodone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hydrochloride 150 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Customers should also include the original sales receipt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insomnia user reviews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trazodone cause kidney problems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100mg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Anyway, I&amp;rsquo;m in need of help, and this is the first place I have came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50mg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(desyrel) 50 mg oral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wrong, this is just the beginning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get high on trazodone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Then the parents find out and it becomes a media circus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150 mg trazodone effects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trazodone come in 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100 mg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trazodone to get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hcl 50 mg for sleep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desyrel 100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Cutcliffe told him to keep looking each time he came back without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use in the elderly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recreational trazodone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Gdy masz zaburzenia w odpywie �ci, schorzenia wtroby.Gdy przyjmujesz leki moczope oszczajce potas, preparaty potasu (np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150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trazodone price street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2015-12-20T01:16:45+04:00</dcterms:created>
  <dcterms:modified xsi:type="dcterms:W3CDTF">2015-12-20T01:16:45+04:00</dcterms:modified>
  <dc:title>Trazodone Dosage 400 Mg - 50mg Trazodone For Sleep</dc:title>
  <dc:description>Trazodone for dogs after surgery, trazodone 300 mg street value, trazodone erythromycin, apo trazodone 50 mg for sleep, generic trazodone 50 mg, trazodone hcl high, trazodone price</dc:description>
  <dc:subject>Trazodone Dosage 400 Mg - 50mg Trazodone For Sleep</dc:subject>
  <cp:keywords>trazodone generic price, what is trazodone used for sleep, trazodone get high, trazodone kidney problems, desyrel normal fonte, trazodone tablets information, can u get high off trazodone 50 mg, trazodone ld50, how much does trazodone cost on the street, can you snort trazodone get high</cp:keywords>
  <cp:category/>
</cp:coreProperties>
</file>