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4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4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5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5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5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5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5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5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5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5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5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5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6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6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Motrin Or Tylenol For Earache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motrin 800 good for</a:t>
            </a:r>
            <a:br/>
            <a:r>
              <a:rPr b="false" i="false" strike="noStrike" sz="1200" u="none">
                <a:solidFill>
                  <a:srgbClr val="FFFFFF"/>
                </a:solidFill>
                <a:latin typeface="Calibri"/>
              </a:rPr>
              <a:t>NO RESOLVEU MEU PROBLEMA&amp;rdquo;Fiz endoscopia</a:t>
            </a:r>
            <a:br/>
            <a:r>
              <a:rPr b="false" i="false" strike="noStrike" sz="1200" u="none">
                <a:solidFill>
                  <a:srgbClr val="FFFFFF"/>
                </a:solidFill>
                <a:latin typeface="Calibri"/>
              </a:rPr>
              <a:t>children's motrin dosage for 18 pounds</a:t>
            </a:r>
            <a:br/>
            <a:r>
              <a:rPr b="false" i="false" strike="noStrike" sz="1200" u="none">
                <a:solidFill>
                  <a:srgbClr val="FFFFFF"/>
                </a:solidFill>
                <a:latin typeface="Calibri"/>
              </a:rPr>
              <a:t>babycenter motrin chart</a:t>
            </a:r>
            <a:br/>
            <a:r>
              <a:rPr b="false" i="false" strike="noStrike" sz="1200" u="none">
                <a:solidFill>
                  <a:srgbClr val="FFFFFF"/>
                </a:solidFill>
                <a:latin typeface="Calibri"/>
              </a:rPr>
              <a:t>motrin 400 mg otc</a:t>
            </a:r>
            <a:br/>
            <a:r>
              <a:rPr b="false" i="false" strike="noStrike" sz="1200" u="none">
                <a:solidFill>
                  <a:srgbClr val="FFFFFF"/>
                </a:solidFill>
                <a:latin typeface="Calibri"/>
              </a:rPr>
              <a:t>childrens motrin dosage chart by weight</a:t>
            </a:r>
            <a:br/>
            <a:r>
              <a:rPr b="false" i="false" strike="noStrike" sz="1200" u="none">
                <a:solidFill>
                  <a:srgbClr val="FFFFFF"/>
                </a:solidFill>
                <a:latin typeface="Calibri"/>
              </a:rPr>
              <a:t>motrin 800 mg directions</a:t>
            </a:r>
            <a:br/>
            <a:r>
              <a:rPr b="false" i="false" strike="noStrike" sz="1200" u="none">
                <a:solidFill>
                  <a:srgbClr val="FFFFFF"/>
                </a:solidFill>
                <a:latin typeface="Calibri"/>
              </a:rPr>
              <a:t>motrin otc dosage</a:t>
            </a:r>
            <a:br/>
            <a:r>
              <a:rPr b="false" i="false" strike="noStrike" sz="1200" u="none">
                <a:solidFill>
                  <a:srgbClr val="FFFFFF"/>
                </a:solidFill>
                <a:latin typeface="Calibri"/>
              </a:rPr>
              <a:t>infant motrin concentration recall</a:t>
            </a:r>
            <a:br/>
            <a:r>
              <a:rPr b="false" i="false" strike="noStrike" sz="1200" u="none">
                <a:solidFill>
                  <a:srgbClr val="FFFFFF"/>
                </a:solidFill>
                <a:latin typeface="Calibri"/>
              </a:rPr>
              <a:t>how many mg per kg of motrin</a:t>
            </a:r>
            <a:br/>
            <a:r>
              <a:rPr b="false" i="false" strike="noStrike" sz="1200" u="none">
                <a:solidFill>
                  <a:srgbClr val="FFFFFF"/>
                </a:solidFill>
                <a:latin typeface="Calibri"/>
              </a:rPr>
              <a:t>can 600 mg motrin get you high</a:t>
            </a:r>
            <a:br/>
            <a:r>
              <a:rPr b="false" i="false" strike="noStrike" sz="1200" u="none">
                <a:solidFill>
                  <a:srgbClr val="FFFFFF"/>
                </a:solidFill>
                <a:latin typeface="Calibri"/>
              </a:rPr>
              <a:t>motrin tablets in india</a:t>
            </a:r>
            <a:br/>
            <a:r>
              <a:rPr b="false" i="false" strike="noStrike" sz="1200" u="none">
                <a:solidFill>
                  <a:srgbClr val="FFFFFF"/>
                </a:solidFill>
                <a:latin typeface="Calibri"/>
              </a:rPr>
              <a:t>600 mg motrin cost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motrin baby chart</a:t>
            </a:r>
            <a:br/>
            <a:r>
              <a:rPr b="false" i="false" strike="noStrike" sz="1200" u="none">
                <a:solidFill>
                  <a:srgbClr val="FFFFFF"/>
                </a:solidFill>
                <a:latin typeface="Calibri"/>
              </a:rPr>
              <a:t>0.1% and 0.3% are the two standard concentrations with 0.3 standard being the strongest</a:t>
            </a:r>
            <a:br/>
            <a:r>
              <a:rPr b="false" i="false" strike="noStrike" sz="1200" u="none">
                <a:solidFill>
                  <a:srgbClr val="FFFFFF"/>
                </a:solidFill>
                <a:latin typeface="Calibri"/>
              </a:rPr>
              <a:t>how often can i take motrin 800</a:t>
            </a:r>
            <a:br/>
            <a:r>
              <a:rPr b="false" i="false" strike="noStrike" sz="1200" u="none">
                <a:solidFill>
                  <a:srgbClr val="FFFFFF"/>
                </a:solidFill>
                <a:latin typeface="Calibri"/>
              </a:rPr>
              <a:t>This form of arthritis is sometimes called enteric or gastrointestinal reactive arthritis.</a:t>
            </a:r>
            <a:br/>
            <a:r>
              <a:rPr b="false" i="false" strike="noStrike" sz="1200" u="none">
                <a:solidFill>
                  <a:srgbClr val="FFFFFF"/>
                </a:solidFill>
                <a:latin typeface="Calibri"/>
              </a:rPr>
              <a:t>can motrin raise blood pressure</a:t>
            </a:r>
            <a:br/>
            <a:r>
              <a:rPr b="false" i="false" strike="noStrike" sz="1200" u="none">
                <a:solidFill>
                  <a:srgbClr val="FFFFFF"/>
                </a:solidFill>
                <a:latin typeface="Calibri"/>
              </a:rPr>
              <a:t>motrin price</a:t>
            </a:r>
            <a:br/>
            <a:r>
              <a:rPr b="false" i="false" strike="noStrike" sz="1200" u="none">
                <a:solidFill>
                  <a:srgbClr val="FFFFFF"/>
                </a:solidFill>
                <a:latin typeface="Calibri"/>
              </a:rPr>
              <a:t>ill send them a pm though, not thats its an urgent matter though, id just like to know overall health benefits and pretty much if tamoxifen is enough protection since its not an ai</a:t>
            </a:r>
            <a:br/>
            <a:r>
              <a:rPr b="false" i="false" strike="noStrike" sz="1200" u="none">
                <a:solidFill>
                  <a:srgbClr val="FFFFFF"/>
                </a:solidFill>
                <a:latin typeface="Calibri"/>
              </a:rPr>
              <a:t>motrin infantil dosis</a:t>
            </a:r>
            <a:br/>
            <a:r>
              <a:rPr b="false" i="false" strike="noStrike" sz="1200" u="none">
                <a:solidFill>
                  <a:srgbClr val="FFFFFF"/>
                </a:solidFill>
                <a:latin typeface="Calibri"/>
              </a:rPr>
              <a:t>toddler dose of infant motrin</a:t>
            </a:r>
            <a:br/>
            <a:r>
              <a:rPr b="false" i="false" strike="noStrike" sz="1200" u="none">
                <a:solidFill>
                  <a:srgbClr val="FFFFFF"/>
                </a:solidFill>
                <a:latin typeface="Calibri"/>
              </a:rPr>
              <a:t>motrin 400 mg prescription</a:t>
            </a:r>
            <a:br/>
            <a:r>
              <a:rPr b="false" i="false" strike="noStrike" sz="1200" u="none">
                <a:solidFill>
                  <a:srgbClr val="FFFFFF"/>
                </a:solidFill>
                <a:latin typeface="Calibri"/>
              </a:rPr>
              <a:t>motrin addiction symptoms</a:t>
            </a:r>
            <a:br/>
            <a:r>
              <a:rPr b="false" i="false" strike="noStrike" sz="1200" u="none">
                <a:solidFill>
                  <a:srgbClr val="FFFFFF"/>
                </a:solidFill>
                <a:latin typeface="Calibri"/>
              </a:rPr>
              <a:t>Compruebe con su mco regularmente la evoluciel trastorno que motiva la administracie gemfibrozilo</a:t>
            </a:r>
            <a:br/>
            <a:r>
              <a:rPr b="false" i="false" strike="noStrike" sz="1200" u="none">
                <a:solidFill>
                  <a:srgbClr val="FFFFFF"/>
                </a:solidFill>
                <a:latin typeface="Calibri"/>
              </a:rPr>
              <a:t>where can i buy motrin 800</a:t>
            </a:r>
            <a:br/>
            <a:r>
              <a:rPr b="false" i="false" strike="noStrike" sz="1200" u="none">
                <a:solidFill>
                  <a:srgbClr val="FFFFFF"/>
                </a:solidFill>
                <a:latin typeface="Calibri"/>
              </a:rPr>
              <a:t>infant motrin dosage for 3 month old</a:t>
            </a:r>
            <a:br/>
            <a:r>
              <a:rPr b="false" i="false" strike="noStrike" sz="1200" u="none">
                <a:solidFill>
                  <a:srgbClr val="FFFFFF"/>
                </a:solidFill>
                <a:latin typeface="Calibri"/>
              </a:rPr>
              <a:t>800 mg motrin for back pain</a:t>
            </a:r>
            <a:br/>
            <a:r>
              <a:rPr b="false" i="false" strike="noStrike" sz="1200" u="none">
                <a:solidFill>
                  <a:srgbClr val="FFFFFF"/>
                </a:solidFill>
                <a:latin typeface="Calibri"/>
              </a:rPr>
              <a:t>motrin 400 mg walmart</a:t>
            </a:r>
            <a:br/>
            <a:r>
              <a:rPr b="false" i="false" strike="noStrike" sz="1200" u="none">
                <a:solidFill>
                  <a:srgbClr val="FFFFFF"/>
                </a:solidFill>
                <a:latin typeface="Calibri"/>
              </a:rPr>
              <a:t>Why because they can make a lot of money from it and because prior to the ban they were the biggest growers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motrin help stop bleeding</a:t>
            </a:r>
            <a:br/>
            <a:r>
              <a:rPr b="false" i="false" strike="noStrike" sz="1200" u="none">
                <a:solidFill>
                  <a:srgbClr val="FFFFFF"/>
                </a:solidFill>
                <a:latin typeface="Calibri"/>
              </a:rPr>
              <a:t>motrin 1b dosage</a:t>
            </a:r>
            <a:br/>
            <a:r>
              <a:rPr b="false" i="false" strike="noStrike" sz="1200" u="none">
                <a:solidFill>
                  <a:srgbClr val="FFFFFF"/>
                </a:solidFill>
                <a:latin typeface="Calibri"/>
              </a:rPr>
              <a:t>By long I mean it took months to be completely free</a:t>
            </a:r>
            <a:br/>
            <a:r>
              <a:rPr b="false" i="false" strike="noStrike" sz="1200" u="none">
                <a:solidFill>
                  <a:srgbClr val="FFFFFF"/>
                </a:solidFill>
                <a:latin typeface="Calibri"/>
              </a:rPr>
              <a:t>printable coupons for motrin</a:t>
            </a:r>
            <a:br/>
            <a:r>
              <a:rPr b="false" i="false" strike="noStrike" sz="1200" u="none">
                <a:solidFill>
                  <a:srgbClr val="FFFFFF"/>
                </a:solidFill>
                <a:latin typeface="Calibri"/>
              </a:rPr>
              <a:t>buy motrin</a:t>
            </a:r>
            <a:br/>
            <a:r>
              <a:rPr b="false" i="false" strike="noStrike" sz="1200" u="none">
                <a:solidFill>
                  <a:srgbClr val="FFFFFF"/>
                </a:solidFill>
                <a:latin typeface="Calibri"/>
              </a:rPr>
              <a:t>motrin commercial babywearing</a:t>
            </a:r>
            <a:br/>
            <a:r>
              <a:rPr b="false" i="false" strike="noStrike" sz="1200" u="none">
                <a:solidFill>
                  <a:srgbClr val="FFFFFF"/>
                </a:solidFill>
                <a:latin typeface="Calibri"/>
              </a:rPr>
              <a:t>motrin for children</a:t>
            </a:r>
            <a:br/>
            <a:r>
              <a:rPr b="false" i="false" strike="noStrike" sz="1200" u="none">
                <a:solidFill>
                  <a:srgbClr val="FFFFFF"/>
                </a:solidFill>
                <a:latin typeface="Calibri"/>
              </a:rPr>
              <a:t>children's motrin 100mg 5ml</a:t>
            </a:r>
            <a:br/>
            <a:r>
              <a:rPr b="false" i="false" strike="noStrike" sz="1200" u="none">
                <a:solidFill>
                  <a:srgbClr val="FFFFFF"/>
                </a:solidFill>
                <a:latin typeface="Calibri"/>
              </a:rPr>
              <a:t>motrin gel</a:t>
            </a:r>
            <a:br/>
            <a:r>
              <a:rPr b="false" i="false" strike="noStrike" sz="1200" u="none">
                <a:solidFill>
                  <a:srgbClr val="FFFFFF"/>
                </a:solidFill>
                <a:latin typeface="Calibri"/>
              </a:rPr>
              <a:t>motrin 600 mg cost</a:t>
            </a:r>
            <a:br/>
            <a:r>
              <a:rPr b="false" i="false" strike="noStrike" sz="1200" u="none">
                <a:solidFill>
                  <a:srgbClr val="FFFFFF"/>
                </a:solidFill>
                <a:latin typeface="Calibri"/>
              </a:rPr>
              <a:t>Merck is a very large and powerful pharmaceutical company having all of the lobbyists and public relations people on staff to try and squash this type of discovery</a:t>
            </a:r>
            <a:br/>
            <a:r>
              <a:rPr b="false" i="false" strike="noStrike" sz="1200" u="none">
                <a:solidFill>
                  <a:srgbClr val="FFFFFF"/>
                </a:solidFill>
                <a:latin typeface="Calibri"/>
              </a:rPr>
              <a:t>where can i buy motrin for infants</a:t>
            </a:r>
            <a:br/>
            <a:r>
              <a:rPr b="false" i="false" strike="noStrike" sz="1200" u="none">
                <a:solidFill>
                  <a:srgbClr val="FFFFFF"/>
                </a:solidFill>
                <a:latin typeface="Calibri"/>
              </a:rPr>
              <a:t>motrin commercial controversy</a:t>
            </a:r>
            <a:br/>
            <a:r>
              <a:rPr b="false" i="false" strike="noStrike" sz="1200" u="none">
                <a:solidFill>
                  <a:srgbClr val="FFFFFF"/>
                </a:solidFill>
                <a:latin typeface="Calibri"/>
              </a:rPr>
              <a:t>motrin bleeding gums</a:t>
            </a:r>
            <a:br/>
            <a:r>
              <a:rPr b="false" i="false" strike="noStrike" sz="1200" u="none">
                <a:solidFill>
                  <a:srgbClr val="FFFFFF"/>
                </a:solidFill>
                <a:latin typeface="Calibri"/>
              </a:rPr>
              <a:t>motrin dosage for 19 pound baby</a:t>
            </a:r>
            <a:br/>
            <a:r>
              <a:rPr b="false" i="false" strike="noStrike" sz="1200" u="none">
                <a:solidFill>
                  <a:srgbClr val="FFFFFF"/>
                </a:solidFill>
                <a:latin typeface="Calibri"/>
              </a:rPr>
              <a:t>In addition, for patients less than 5 years of age, there is no appropriate dosage strength in an age-appropriate formulation available</a:t>
            </a:r>
            <a:br/>
            <a:r>
              <a:rPr b="false" i="false" strike="noStrike" sz="1200" u="none">
                <a:solidFill>
                  <a:srgbClr val="FFFFFF"/>
                </a:solidFill>
                <a:latin typeface="Calibri"/>
              </a:rPr>
              <a:t>motrin products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Combination chemo such as the EMA-CO regimen is the standard treatment</a:t>
            </a:r>
            <a:br/>
            <a:r>
              <a:rPr b="false" i="false" strike="noStrike" sz="1200" u="none">
                <a:solidFill>
                  <a:srgbClr val="FFFFFF"/>
                </a:solidFill>
                <a:latin typeface="Calibri"/>
              </a:rPr>
              <a:t>motrin or advil for back pain</a:t>
            </a:r>
            <a:br/>
            <a:r>
              <a:rPr b="false" i="false" strike="noStrike" sz="1200" u="none">
                <a:solidFill>
                  <a:srgbClr val="FFFFFF"/>
                </a:solidFill>
                <a:latin typeface="Calibri"/>
              </a:rPr>
              <a:t>how old to buy motrin</a:t>
            </a:r>
            <a:br/>
            <a:r>
              <a:rPr b="false" i="false" strike="noStrike" sz="1200" u="none">
                <a:solidFill>
                  <a:srgbClr val="FFFFFF"/>
                </a:solidFill>
                <a:latin typeface="Calibri"/>
              </a:rPr>
              <a:t>The half-life in milk was about 30 hours.[10]</a:t>
            </a:r>
            <a:br/>
            <a:r>
              <a:rPr b="false" i="false" strike="noStrike" sz="1200" u="none">
                <a:solidFill>
                  <a:srgbClr val="FFFFFF"/>
                </a:solidFill>
                <a:latin typeface="Calibri"/>
              </a:rPr>
              <a:t>800 mg motrin over the counter</a:t>
            </a:r>
            <a:br/>
            <a:r>
              <a:rPr b="false" i="false" strike="noStrike" sz="1200" u="none">
                <a:solidFill>
                  <a:srgbClr val="FFFFFF"/>
                </a:solidFill>
                <a:latin typeface="Calibri"/>
              </a:rPr>
              <a:t>is acetaminophen tylenol or motrin</a:t>
            </a:r>
            <a:br/>
            <a:r>
              <a:rPr b="false" i="false" strike="noStrike" sz="1200" u="none">
                <a:solidFill>
                  <a:srgbClr val="FFFFFF"/>
                </a:solidFill>
                <a:latin typeface="Calibri"/>
              </a:rPr>
              <a:t>what's in baby motrin</a:t>
            </a:r>
            <a:br/>
            <a:r>
              <a:rPr b="false" i="false" strike="noStrike" sz="1200" u="none">
                <a:solidFill>
                  <a:srgbClr val="FFFFFF"/>
                </a:solidFill>
                <a:latin typeface="Calibri"/>
              </a:rPr>
              <a:t>motrin eq</a:t>
            </a:r>
            <a:br/>
            <a:r>
              <a:rPr b="false" i="false" strike="noStrike" sz="1200" u="none">
                <a:solidFill>
                  <a:srgbClr val="FFFFFF"/>
                </a:solidFill>
                <a:latin typeface="Calibri"/>
              </a:rPr>
              <a:t>can you give child tylenol motrin same time</a:t>
            </a:r>
            <a:br/>
            <a:r>
              <a:rPr b="false" i="false" strike="noStrike" sz="1200" u="none">
                <a:solidFill>
                  <a:srgbClr val="FFFFFF"/>
                </a:solidFill>
                <a:latin typeface="Calibri"/>
              </a:rPr>
              <a:t>can motrin 800 get u high</a:t>
            </a:r>
            <a:br/>
            <a:r>
              <a:rPr b="false" i="false" strike="noStrike" sz="1200" u="none">
                <a:solidFill>
                  <a:srgbClr val="FFFFFF"/>
                </a:solidFill>
                <a:latin typeface="Calibri"/>
              </a:rPr>
              <a:t>tylenol motrin</a:t>
            </a:r>
            <a:br/>
            <a:r>
              <a:rPr b="false" i="false" strike="noStrike" sz="1200" u="none">
                <a:solidFill>
                  <a:srgbClr val="FFFFFF"/>
                </a:solidFill>
                <a:latin typeface="Calibri"/>
              </a:rPr>
              <a:t>motrin addiction</a:t>
            </a:r>
            <a:br/>
            <a:r>
              <a:rPr b="false" i="false" strike="noStrike" sz="1200" u="none">
                <a:solidFill>
                  <a:srgbClr val="FFFFFF"/>
                </a:solidFill>
                <a:latin typeface="Calibri"/>
              </a:rPr>
              <a:t>600 mg motrin get you high</a:t>
            </a:r>
            <a:br/>
            <a:r>
              <a:rPr b="false" i="false" strike="noStrike" sz="1200" u="none">
                <a:solidFill>
                  <a:srgbClr val="FFFFFF"/>
                </a:solidFill>
                <a:latin typeface="Calibri"/>
              </a:rPr>
              <a:t>I have been trying different types of birth control for 1 year now: from Implanon, microgynon 30, something else that I don't remember and now I'm on Mercilon- which is a low-dosed type of pills.</a:t>
            </a:r>
            <a:br/>
            <a:r>
              <a:rPr b="false" i="false" strike="noStrike" sz="1200" u="none">
                <a:solidFill>
                  <a:srgbClr val="FFFFFF"/>
                </a:solidFill>
                <a:latin typeface="Calibri"/>
              </a:rPr>
              <a:t>motrin ib 200 mg caplet</a:t>
            </a:r>
            <a:br/>
            <a:r>
              <a:rPr b="false" i="false" strike="noStrike" sz="1200" u="none">
                <a:solidFill>
                  <a:srgbClr val="FFFFFF"/>
                </a:solidFill>
                <a:latin typeface="Calibri"/>
              </a:rPr>
              <a:t>sonra da arkasn dner gider&amp;rdquo;</a:t>
            </a:r>
            <a:br/>
            <a:r>
              <a:rPr b="false" i="false" strike="noStrike" sz="1200" u="none">
                <a:solidFill>
                  <a:srgbClr val="FFFFFF"/>
                </a:solidFill>
                <a:latin typeface="Calibri"/>
              </a:rPr>
              <a:t>does motrin help back pain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precio de motrin infantil</a:t>
            </a:r>
            <a:br/>
            <a:r>
              <a:rPr b="false" i="false" strike="noStrike" sz="1200" u="none">
                <a:solidFill>
                  <a:srgbClr val="FFFFFF"/>
                </a:solidFill>
                <a:latin typeface="Calibri"/>
              </a:rPr>
              <a:t>can i give my 18 month old children's motrin</a:t>
            </a:r>
            <a:br/>
            <a:r>
              <a:rPr b="false" i="false" strike="noStrike" sz="1200" u="none">
                <a:solidFill>
                  <a:srgbClr val="FFFFFF"/>
                </a:solidFill>
                <a:latin typeface="Calibri"/>
              </a:rPr>
              <a:t>You should not store this medication in your bathroom and keep it away from children or pets</a:t>
            </a:r>
            <a:br/>
            <a:r>
              <a:rPr b="false" i="false" strike="noStrike" sz="1200" u="none">
                <a:solidFill>
                  <a:srgbClr val="FFFFFF"/>
                </a:solidFill>
                <a:latin typeface="Calibri"/>
              </a:rPr>
              <a:t>oval orange pill motrin ib</a:t>
            </a:r>
            <a:br/>
            <a:r>
              <a:rPr b="false" i="false" strike="noStrike" sz="1200" u="none">
                <a:solidFill>
                  <a:srgbClr val="FFFFFF"/>
                </a:solidFill>
                <a:latin typeface="Calibri"/>
              </a:rPr>
              <a:t>motrin topical gel</a:t>
            </a:r>
            <a:br/>
            <a:r>
              <a:rPr b="false" i="false" strike="noStrike" sz="1200" u="none">
                <a:solidFill>
                  <a:srgbClr val="FFFFFF"/>
                </a:solidFill>
                <a:latin typeface="Calibri"/>
              </a:rPr>
              <a:t>motrin 600 milligram</a:t>
            </a:r>
            <a:br/>
            <a:r>
              <a:rPr b="false" i="false" strike="noStrike" sz="1200" u="none">
                <a:solidFill>
                  <a:srgbClr val="FFFFFF"/>
                </a:solidFill>
                <a:latin typeface="Calibri"/>
              </a:rPr>
              <a:t>printable coupons for children's motrin</a:t>
            </a:r>
            <a:br/>
            <a:r>
              <a:rPr b="false" i="false" strike="noStrike" sz="1200" u="none">
                <a:solidFill>
                  <a:srgbClr val="FFFFFF"/>
                </a:solidFill>
                <a:latin typeface="Calibri"/>
              </a:rPr>
              <a:t>I id in the end of you3 relatinshi@</a:t>
            </a:r>
            <a:br/>
            <a:r>
              <a:rPr b="false" i="false" strike="noStrike" sz="1200" u="none">
                <a:solidFill>
                  <a:srgbClr val="FFFFFF"/>
                </a:solidFill>
                <a:latin typeface="Calibri"/>
              </a:rPr>
              <a:t>aleve or motrin for lower back pain</a:t>
            </a:r>
            <a:br/>
            <a:r>
              <a:rPr b="false" i="false" strike="noStrike" sz="1200" u="none">
                <a:solidFill>
                  <a:srgbClr val="FFFFFF"/>
                </a:solidFill>
                <a:latin typeface="Calibri"/>
              </a:rPr>
              <a:t>Caution patients about operating hazardous machinery,including automobiles, until they are reasonably certain that PRISTIQ therapydoes not adversely affect their ability to engage in such activities.</a:t>
            </a:r>
            <a:br/>
            <a:r>
              <a:rPr b="false" i="false" strike="noStrike" sz="1200" u="none">
                <a:solidFill>
                  <a:srgbClr val="FFFFFF"/>
                </a:solidFill>
                <a:latin typeface="Calibri"/>
              </a:rPr>
              <a:t>generic name for advil motrin</a:t>
            </a:r>
            <a:br/>
            <a:r>
              <a:rPr b="false" i="false" strike="noStrike" sz="1200" u="none">
                <a:solidFill>
                  <a:srgbClr val="FFFFFF"/>
                </a:solidFill>
                <a:latin typeface="Calibri"/>
              </a:rPr>
              <a:t>Clotrimazole is a broad spectrum antifungal agent and is used to treat infection which is present in vagina, mouth and skin</a:t>
            </a:r>
            <a:br/>
            <a:r>
              <a:rPr b="false" i="false" strike="noStrike" sz="1200" u="none">
                <a:solidFill>
                  <a:srgbClr val="FFFFFF"/>
                </a:solidFill>
                <a:latin typeface="Calibri"/>
              </a:rPr>
              <a:t>children's motrin tablets dosage</a:t>
            </a:r>
            <a:br/>
            <a:r>
              <a:rPr b="false" i="false" strike="noStrike" sz="1200" u="none">
                <a:solidFill>
                  <a:srgbClr val="FFFFFF"/>
                </a:solidFill>
                <a:latin typeface="Calibri"/>
              </a:rPr>
              <a:t>Anyway, I went back on Synthroid, which is miraculously working really well again</a:t>
            </a:r>
            <a:br/>
            <a:r>
              <a:rPr b="false" i="false" strike="noStrike" sz="1200" u="none">
                <a:solidFill>
                  <a:srgbClr val="FFFFFF"/>
                </a:solidFill>
                <a:latin typeface="Calibri"/>
              </a:rPr>
              <a:t>printable motrin coupon 2012</a:t>
            </a:r>
            <a:br/>
            <a:r>
              <a:rPr b="false" i="false" strike="noStrike" sz="1200" u="none">
                <a:solidFill>
                  <a:srgbClr val="FFFFFF"/>
                </a:solidFill>
                <a:latin typeface="Calibri"/>
              </a:rPr>
              <a:t>is there a generic for motrin</a:t>
            </a:r>
            <a:br/>
            <a:r>
              <a:rPr b="false" i="false" strike="noStrike" sz="1200" u="none">
                <a:solidFill>
                  <a:srgbClr val="FFFFFF"/>
                </a:solidFill>
                <a:latin typeface="Calibri"/>
              </a:rPr>
              <a:t>Please remember that I&amp;rsquo;m just a gal who reads a lot and spends way too much time in her kitchen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motrin 800 mg</a:t>
            </a:r>
            <a:br/>
            <a:r>
              <a:rPr b="false" i="false" strike="noStrike" sz="1200" u="none">
                <a:solidFill>
                  <a:srgbClr val="FFFFFF"/>
                </a:solidFill>
                <a:latin typeface="Calibri"/>
              </a:rPr>
              <a:t>children's motrin coupon 2013</a:t>
            </a:r>
            <a:br/>
            <a:r>
              <a:rPr b="false" i="false" strike="noStrike" sz="1200" u="none">
                <a:solidFill>
                  <a:srgbClr val="FFFFFF"/>
                </a:solidFill>
                <a:latin typeface="Calibri"/>
              </a:rPr>
              <a:t>what's in children's motrin</a:t>
            </a:r>
            <a:br/>
            <a:r>
              <a:rPr b="false" i="false" strike="noStrike" sz="1200" u="none">
                <a:solidFill>
                  <a:srgbClr val="FFFFFF"/>
                </a:solidFill>
                <a:latin typeface="Calibri"/>
              </a:rPr>
              <a:t>tylenol motrin alternating schedule adults</a:t>
            </a:r>
            <a:br/>
            <a:r>
              <a:rPr b="false" i="false" strike="noStrike" sz="1200" u="none">
                <a:solidFill>
                  <a:srgbClr val="FFFFFF"/>
                </a:solidFill>
                <a:latin typeface="Calibri"/>
              </a:rPr>
              <a:t>how old do u have to be to buy motrin</a:t>
            </a:r>
            <a:br/>
            <a:r>
              <a:rPr b="false" i="false" strike="noStrike" sz="1200" u="none">
                <a:solidFill>
                  <a:srgbClr val="FFFFFF"/>
                </a:solidFill>
                <a:latin typeface="Calibri"/>
              </a:rPr>
              <a:t>infant motrin dosage calculator</a:t>
            </a:r>
            <a:br/>
            <a:r>
              <a:rPr b="false" i="false" strike="noStrike" sz="1200" u="none">
                <a:solidFill>
                  <a:srgbClr val="FFFFFF"/>
                </a:solidFill>
                <a:latin typeface="Calibri"/>
              </a:rPr>
              <a:t>can you give a 3 month old motrin</a:t>
            </a:r>
            <a:br/>
            <a:r>
              <a:rPr b="false" i="false" strike="noStrike" sz="1200" u="none">
                <a:solidFill>
                  <a:srgbClr val="FFFFFF"/>
                </a:solidFill>
                <a:latin typeface="Calibri"/>
              </a:rPr>
              <a:t>baby still has fever after motrin</a:t>
            </a:r>
            <a:br/>
            <a:r>
              <a:rPr b="false" i="false" strike="noStrike" sz="1200" u="none">
                <a:solidFill>
                  <a:srgbClr val="FFFFFF"/>
                </a:solidFill>
                <a:latin typeface="Calibri"/>
              </a:rPr>
              <a:t>Metformin may also mimic the effects of exercise.</a:t>
            </a:r>
            <a:br/>
            <a:r>
              <a:rPr b="false" i="false" strike="noStrike" sz="1200" u="none">
                <a:solidFill>
                  <a:srgbClr val="FFFFFF"/>
                </a:solidFill>
                <a:latin typeface="Calibri"/>
              </a:rPr>
              <a:t>motrin gelules</a:t>
            </a:r>
            <a:br/>
            <a:r>
              <a:rPr b="false" i="false" strike="noStrike" sz="1200" u="none">
                <a:solidFill>
                  <a:srgbClr val="FFFFFF"/>
                </a:solidFill>
                <a:latin typeface="Calibri"/>
              </a:rPr>
              <a:t>motrin 400 mg dosage</a:t>
            </a:r>
            <a:br/>
            <a:r>
              <a:rPr b="false" i="false" strike="noStrike" sz="1200" u="none">
                <a:solidFill>
                  <a:srgbClr val="FFFFFF"/>
                </a:solidFill>
                <a:latin typeface="Calibri"/>
              </a:rPr>
              <a:t>can i take 800mg motrin while breastfeeding</a:t>
            </a:r>
            <a:br/>
            <a:r>
              <a:rPr b="false" i="false" strike="noStrike" sz="1200" u="none">
                <a:solidFill>
                  <a:srgbClr val="FFFFFF"/>
                </a:solidFill>
                <a:latin typeface="Calibri"/>
              </a:rPr>
              <a:t>is baby motrin a fever reducer</a:t>
            </a:r>
            <a:br/>
            <a:r>
              <a:rPr b="false" i="false" strike="noStrike" sz="1200" u="none">
                <a:solidFill>
                  <a:srgbClr val="FFFFFF"/>
                </a:solidFill>
                <a:latin typeface="Calibri"/>
              </a:rPr>
              <a:t>does motrin help lower back pain</a:t>
            </a:r>
            <a:br/>
            <a:r>
              <a:rPr b="false" i="false" strike="noStrike" sz="1200" u="none">
                <a:solidFill>
                  <a:srgbClr val="FFFFFF"/>
                </a:solidFill>
                <a:latin typeface="Calibri"/>
              </a:rPr>
              <a:t>can motrin 800 raise your blood pressure</a:t>
            </a:r>
            <a:br/>
            <a:r>
              <a:rPr b="false" i="false" strike="noStrike" sz="1200" u="none">
                <a:solidFill>
                  <a:srgbClr val="FFFFFF"/>
                </a:solidFill>
                <a:latin typeface="Calibri"/>
              </a:rPr>
              <a:t>motrin liquid gels ingredients</a:t>
            </a:r>
            <a:br/>
            <a:r>
              <a:rPr b="false" i="false" strike="noStrike" sz="1200" u="none">
                <a:solidFill>
                  <a:srgbClr val="FFFFFF"/>
                </a:solidFill>
                <a:latin typeface="Calibri"/>
              </a:rPr>
              <a:t>Lansoprazole is a proton pump inhibitors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motrin gel tabs</a:t>
            </a:r>
            <a:br/>
            <a:r>
              <a:rPr b="false" i="false" strike="noStrike" sz="1200" u="none">
                <a:solidFill>
                  <a:srgbClr val="FFFFFF"/>
                </a:solidFill>
                <a:latin typeface="Calibri"/>
              </a:rPr>
              <a:t>what is motrin pm used for</a:t>
            </a:r>
            <a:br/>
            <a:r>
              <a:rPr b="false" i="false" strike="noStrike" sz="1200" u="none">
                <a:solidFill>
                  <a:srgbClr val="FFFFFF"/>
                </a:solidFill>
                <a:latin typeface="Calibri"/>
              </a:rPr>
              <a:t>motrin 800 mg how often</a:t>
            </a:r>
            <a:br/>
            <a:r>
              <a:rPr b="false" i="false" strike="noStrike" sz="1200" u="none">
                <a:solidFill>
                  <a:srgbClr val="FFFFFF"/>
                </a:solidFill>
                <a:latin typeface="Calibri"/>
              </a:rPr>
              <a:t>Prevacid is sold by prescription, and is also available over-the-counter, as Prevacid24hr.</a:t>
            </a:r>
            <a:br/>
            <a:r>
              <a:rPr b="false" i="false" strike="noStrike" sz="1200" u="none">
                <a:solidFill>
                  <a:srgbClr val="FFFFFF"/>
                </a:solidFill>
                <a:latin typeface="Calibri"/>
              </a:rPr>
              <a:t>motrin costco</a:t>
            </a:r>
            <a:br/>
            <a:r>
              <a:rPr b="false" i="false" strike="noStrike" sz="1200" u="none">
                <a:solidFill>
                  <a:srgbClr val="FFFFFF"/>
                </a:solidFill>
                <a:latin typeface="Calibri"/>
              </a:rPr>
              <a:t>how much does motrin 600 mg cost</a:t>
            </a:r>
            <a:br/>
            <a:r>
              <a:rPr b="false" i="false" strike="noStrike" sz="1200" u="none">
                <a:solidFill>
                  <a:srgbClr val="FFFFFF"/>
                </a:solidFill>
                <a:latin typeface="Calibri"/>
              </a:rPr>
              <a:t>motrin dosage 100mg per 5ml</a:t>
            </a:r>
            <a:br/>
            <a:r>
              <a:rPr b="false" i="false" strike="noStrike" sz="1200" u="none">
                <a:solidFill>
                  <a:srgbClr val="FFFFFF"/>
                </a:solidFill>
                <a:latin typeface="Calibri"/>
              </a:rPr>
              <a:t>infant motrin dosage for 3 year old</a:t>
            </a:r>
            <a:br/>
            <a:r>
              <a:rPr b="false" i="false" strike="noStrike" sz="1200" u="none">
                <a:solidFill>
                  <a:srgbClr val="FFFFFF"/>
                </a:solidFill>
                <a:latin typeface="Calibri"/>
              </a:rPr>
              <a:t>Op de volgende blog vind je informatie over de behandeling bij acne: http://jetskeultee.nl/de-cosmetische-behandeling-bij-acne/obj7777491</a:t>
            </a:r>
            <a:br/>
            <a:r>
              <a:rPr b="false" i="false" strike="noStrike" sz="1200" u="none">
                <a:solidFill>
                  <a:srgbClr val="FFFFFF"/>
                </a:solidFill>
                <a:latin typeface="Calibri"/>
              </a:rPr>
              <a:t>printable motrin coupons canada</a:t>
            </a:r>
            <a:br/>
            <a:r>
              <a:rPr b="false" i="false" strike="noStrike" sz="1200" u="none">
                <a:solidFill>
                  <a:srgbClr val="FFFFFF"/>
                </a:solidFill>
                <a:latin typeface="Calibri"/>
              </a:rPr>
              <a:t>But revenue surged 51 percent over the period, according to data from IMS Health, a health-care-information company.</a:t>
            </a:r>
            <a:br/>
            <a:r>
              <a:rPr b="false" i="false" strike="noStrike" sz="1200" u="none">
                <a:solidFill>
                  <a:srgbClr val="FFFFFF"/>
                </a:solidFill>
                <a:latin typeface="Calibri"/>
              </a:rPr>
              <a:t>baby fever not responding motrin</a:t>
            </a:r>
            <a:br/>
            <a:r>
              <a:rPr b="false" i="false" strike="noStrike" sz="1200" u="none">
                <a:solidFill>
                  <a:srgbClr val="FFFFFF"/>
                </a:solidFill>
                <a:latin typeface="Calibri"/>
              </a:rPr>
              <a:t>These antacids can bind with Macrobid (Nitrofurantoin) 100mg, preventing its full absorption into your system.</a:t>
            </a:r>
            <a:br/>
            <a:r>
              <a:rPr b="false" i="false" strike="noStrike" sz="1200" u="none">
                <a:solidFill>
                  <a:srgbClr val="FFFFFF"/>
                </a:solidFill>
                <a:latin typeface="Calibri"/>
              </a:rPr>
              <a:t>motrin 3</a:t>
            </a:r>
            <a:br/>
            <a:r>
              <a:rPr b="false" i="false" strike="noStrike" sz="1200" u="none">
                <a:solidFill>
                  <a:srgbClr val="FFFFFF"/>
                </a:solidFill>
                <a:latin typeface="Calibri"/>
              </a:rPr>
              <a:t>motrin coupons printable 2013</a:t>
            </a:r>
            <a:br/>
            <a:r>
              <a:rPr b="false" i="false" strike="noStrike" sz="1200" u="none">
                <a:solidFill>
                  <a:srgbClr val="FFFFFF"/>
                </a:solidFill>
                <a:latin typeface="Calibri"/>
              </a:rPr>
              <a:t>motrin or tylenol for back pain</a:t>
            </a:r>
            <a:br/>
            <a:r>
              <a:rPr b="false" i="false" strike="noStrike" sz="1200" u="none">
                <a:solidFill>
                  <a:srgbClr val="FFFFFF"/>
                </a:solidFill>
                <a:latin typeface="Calibri"/>
              </a:rPr>
              <a:t>what is motrin ib used for</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in baby motrin</a:t>
            </a:r>
            <a:br/>
            <a:r>
              <a:rPr b="false" i="false" strike="noStrike" sz="1200" u="none">
                <a:solidFill>
                  <a:srgbClr val="FFFFFF"/>
                </a:solidFill>
                <a:latin typeface="Calibri"/>
              </a:rPr>
              <a:t>motrin 600 mg uses</a:t>
            </a:r>
            <a:br/>
            <a:r>
              <a:rPr b="false" i="false" strike="noStrike" sz="1200" u="none">
                <a:solidFill>
                  <a:srgbClr val="FFFFFF"/>
                </a:solidFill>
                <a:latin typeface="Calibri"/>
              </a:rPr>
              <a:t>motrin breastfeeding category</a:t>
            </a:r>
            <a:br/>
            <a:r>
              <a:rPr b="false" i="false" strike="noStrike" sz="1200" u="none">
                <a:solidFill>
                  <a:srgbClr val="FFFFFF"/>
                </a:solidFill>
                <a:latin typeface="Calibri"/>
              </a:rPr>
              <a:t>is aleve or motrin better for inflammation</a:t>
            </a:r>
            <a:br/>
            <a:r>
              <a:rPr b="false" i="false" strike="noStrike" sz="1200" u="none">
                <a:solidFill>
                  <a:srgbClr val="FFFFFF"/>
                </a:solidFill>
                <a:latin typeface="Calibri"/>
              </a:rPr>
              <a:t>Complicated UTIs, acute pyelonephritis: 250mg once daily for 10 days or 750mg once daily for 5 days</a:t>
            </a:r>
            <a:br/>
            <a:r>
              <a:rPr b="false" i="false" strike="noStrike" sz="1200" u="none">
                <a:solidFill>
                  <a:srgbClr val="FFFFFF"/>
                </a:solidFill>
                <a:latin typeface="Calibri"/>
              </a:rPr>
              <a:t>children's motrin coupons printable</a:t>
            </a:r>
            <a:br/>
            <a:r>
              <a:rPr b="false" i="false" strike="noStrike" sz="1200" u="none">
                <a:solidFill>
                  <a:srgbClr val="FFFFFF"/>
                </a:solidFill>
                <a:latin typeface="Calibri"/>
              </a:rPr>
              <a:t>That was horrible, you can&amp;#39;t let your personal life get involved into your job.</a:t>
            </a:r>
            <a:br/>
            <a:r>
              <a:rPr b="false" i="false" strike="noStrike" sz="1200" u="none">
                <a:solidFill>
                  <a:srgbClr val="FFFFFF"/>
                </a:solidFill>
                <a:latin typeface="Calibri"/>
              </a:rPr>
              <a:t>motrin 800 get you high</a:t>
            </a:r>
            <a:br/>
            <a:r>
              <a:rPr b="false" i="false" strike="noStrike" sz="1200" u="none">
                <a:solidFill>
                  <a:srgbClr val="FFFFFF"/>
                </a:solidFill>
                <a:latin typeface="Calibri"/>
              </a:rPr>
              <a:t>I am also on Prozac, but cannot even think of quitting this until I am through with the first withdrawal, which may take a long time</a:t>
            </a:r>
            <a:br/>
            <a:r>
              <a:rPr b="false" i="false" strike="noStrike" sz="1200" u="none">
                <a:solidFill>
                  <a:srgbClr val="FFFFFF"/>
                </a:solidFill>
                <a:latin typeface="Calibri"/>
              </a:rPr>
              <a:t>motrin 500 mg dosage</a:t>
            </a:r>
            <a:br/>
            <a:r>
              <a:rPr b="false" i="false" strike="noStrike" sz="1200" u="none">
                <a:solidFill>
                  <a:srgbClr val="FFFFFF"/>
                </a:solidFill>
                <a:latin typeface="Calibri"/>
              </a:rPr>
              <a:t>Pfizer has chosen to deny most of these claims</a:t>
            </a:r>
            <a:br/>
            <a:r>
              <a:rPr b="false" i="false" strike="noStrike" sz="1200" u="none">
                <a:solidFill>
                  <a:srgbClr val="FFFFFF"/>
                </a:solidFill>
                <a:latin typeface="Calibri"/>
              </a:rPr>
              <a:t>motrin 1b orange dosage</a:t>
            </a:r>
            <a:br/>
            <a:r>
              <a:rPr b="false" i="false" strike="noStrike" sz="1200" u="none">
                <a:solidFill>
                  <a:srgbClr val="FFFFFF"/>
                </a:solidFill>
                <a:latin typeface="Calibri"/>
              </a:rPr>
              <a:t>how many mg/kg of motrin</a:t>
            </a:r>
            <a:br/>
            <a:r>
              <a:rPr b="false" i="false" strike="noStrike" sz="1200" u="none">
                <a:solidFill>
                  <a:srgbClr val="FFFFFF"/>
                </a:solidFill>
                <a:latin typeface="Calibri"/>
              </a:rPr>
              <a:t>is there aspirin in motrin</a:t>
            </a:r>
            <a:br/>
            <a:r>
              <a:rPr b="false" i="false" strike="noStrike" sz="1200" u="none">
                <a:solidFill>
                  <a:srgbClr val="FFFFFF"/>
                </a:solidFill>
                <a:latin typeface="Calibri"/>
              </a:rPr>
              <a:t>motrin coupon</a:t>
            </a:r>
            <a:br/>
            <a:r>
              <a:rPr b="false" i="false" strike="noStrike" sz="1200" u="none">
                <a:solidFill>
                  <a:srgbClr val="FFFFFF"/>
                </a:solidFill>
                <a:latin typeface="Calibri"/>
              </a:rPr>
              <a:t>Allopathic medicine works on the symptomatic level</a:t>
            </a:r>
            <a:br/>
            <a:r>
              <a:rPr b="false" i="false" strike="noStrike" sz="1200" u="none">
                <a:solidFill>
                  <a:srgbClr val="FFFFFF"/>
                </a:solidFill>
                <a:latin typeface="Calibri"/>
              </a:rPr>
              <a:t>how much does motrin 800 mg cost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motrin $3 off coupon</a:t>
            </a:r>
            <a:br/>
            <a:r>
              <a:rPr b="false" i="false" strike="noStrike" sz="1200" u="none">
                <a:solidFill>
                  <a:srgbClr val="FFFFFF"/>
                </a:solidFill>
                <a:latin typeface="Calibri"/>
              </a:rPr>
              <a:t>You can also Call the Poison Control Center at 1-800-222-1222 to talk to a poison expert.</a:t>
            </a:r>
            <a:br/>
            <a:r>
              <a:rPr b="false" i="false" strike="noStrike" sz="1200" u="none">
                <a:solidFill>
                  <a:srgbClr val="FFFFFF"/>
                </a:solidFill>
                <a:latin typeface="Calibri"/>
              </a:rPr>
              <a:t>motrin suspension infantil 20 mg dosis</a:t>
            </a:r>
            <a:br/>
            <a:r>
              <a:rPr b="false" i="false" strike="noStrike" sz="1200" u="none">
                <a:solidFill>
                  <a:srgbClr val="FFFFFF"/>
                </a:solidFill>
                <a:latin typeface="Calibri"/>
              </a:rPr>
              <a:t>motrin canada coupon</a:t>
            </a:r>
            <a:br/>
            <a:r>
              <a:rPr b="false" i="false" strike="noStrike" sz="1200" u="none">
                <a:solidFill>
                  <a:srgbClr val="FFFFFF"/>
                </a:solidFill>
                <a:latin typeface="Calibri"/>
              </a:rPr>
              <a:t>The following medicines may increase the level of tamsulosin in the blood by interfering with its breakdown by the body</a:t>
            </a:r>
            <a:br/>
            <a:r>
              <a:rPr b="false" i="false" strike="noStrike" sz="1200" u="none">
                <a:solidFill>
                  <a:srgbClr val="FFFFFF"/>
                </a:solidFill>
                <a:latin typeface="Calibri"/>
              </a:rPr>
              <a:t>does motrin contain aspirin</a:t>
            </a:r>
            <a:br/>
            <a:r>
              <a:rPr b="false" i="false" strike="noStrike" sz="1200" u="none">
                <a:solidFill>
                  <a:srgbClr val="FFFFFF"/>
                </a:solidFill>
                <a:latin typeface="Calibri"/>
              </a:rPr>
              <a:t>can i take 1000 mg of motrin</a:t>
            </a:r>
            <a:br/>
            <a:r>
              <a:rPr b="false" i="false" strike="noStrike" sz="1200" u="none">
                <a:solidFill>
                  <a:srgbClr val="FFFFFF"/>
                </a:solidFill>
                <a:latin typeface="Calibri"/>
              </a:rPr>
              <a:t>motrin liquid gels</a:t>
            </a:r>
            <a:br/>
            <a:r>
              <a:rPr b="false" i="false" strike="noStrike" sz="1200" u="none">
                <a:solidFill>
                  <a:srgbClr val="FFFFFF"/>
                </a:solidFill>
                <a:latin typeface="Calibri"/>
              </a:rPr>
              <a:t>motrin or tylenol for earache</a:t>
            </a:r>
            <a:br/>
            <a:r>
              <a:rPr b="false" i="false" strike="noStrike" sz="1200" u="none">
                <a:solidFill>
                  <a:srgbClr val="FFFFFF"/>
                </a:solidFill>
                <a:latin typeface="Calibri"/>
              </a:rPr>
              <a:t>motrin baby fever</a:t>
            </a:r>
            <a:br/>
            <a:r>
              <a:rPr b="false" i="false" strike="noStrike" sz="1200" u="none">
                <a:solidFill>
                  <a:srgbClr val="FFFFFF"/>
                </a:solidFill>
                <a:latin typeface="Calibri"/>
              </a:rPr>
              <a:t>motrin gelatin</a:t>
            </a:r>
            <a:br/>
            <a:r>
              <a:rPr b="false" i="false" strike="noStrike" sz="1200" u="none">
                <a:solidFill>
                  <a:srgbClr val="FFFFFF"/>
                </a:solidFill>
                <a:latin typeface="Calibri"/>
              </a:rPr>
              <a:t>what is motrin 800 mg used for</a:t>
            </a:r>
            <a:br/>
            <a:r>
              <a:rPr b="false" i="false" strike="noStrike" sz="1200" u="none">
                <a:solidFill>
                  <a:srgbClr val="FFFFFF"/>
                </a:solidFill>
                <a:latin typeface="Calibri"/>
              </a:rPr>
              <a:t>infant motrin generic</a:t>
            </a:r>
            <a:br/>
            <a:r>
              <a:rPr b="false" i="false" strike="noStrike" sz="1200" u="none">
                <a:solidFill>
                  <a:srgbClr val="FFFFFF"/>
                </a:solidFill>
                <a:latin typeface="Calibri"/>
              </a:rPr>
              <a:t>It does NOT include all information about the possible uses, directions, warnings, precautions, interactions, adverse effects, or risks that may apply to Combivent Respimat spray</a:t>
            </a:r>
            <a:br/>
            <a:r>
              <a:rPr b="false" i="false" strike="noStrike" sz="1200" u="none">
                <a:solidFill>
                  <a:srgbClr val="FFFFFF"/>
                </a:solidFill>
                <a:latin typeface="Calibri"/>
              </a:rPr>
              <a:t>equate children's motrin</a:t>
            </a:r>
            <a:br/>
            <a:r>
              <a:rPr b="false" i="false" strike="noStrike" sz="1200" u="none">
                <a:solidFill>
                  <a:srgbClr val="FFFFFF"/>
                </a:solidFill>
                <a:latin typeface="Calibri"/>
              </a:rPr>
              <a:t>motrin ib 200mg</a:t>
            </a:r>
            <a:br/>
            <a:r>
              <a:rPr b="false" i="false" strike="noStrike" sz="1200" u="none">
                <a:solidFill>
                  <a:srgbClr val="FFFFFF"/>
                </a:solidFill>
                <a:latin typeface="Calibri"/>
              </a:rPr>
              <a:t>Suppresses the development and causes the death of the larvae, maggots and mature individuals.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motrin ib safe for breastfeeding</a:t>
            </a:r>
            <a:br/>
            <a:r>
              <a:rPr b="false" i="false" strike="noStrike" sz="1200" u="none">
                <a:solidFill>
                  <a:srgbClr val="FFFFFF"/>
                </a:solidFill>
                <a:latin typeface="Calibri"/>
              </a:rPr>
              <a:t>I did not think that my anxiety level had dropped in that years time</a:t>
            </a:r>
            <a:br/>
            <a:r>
              <a:rPr b="false" i="false" strike="noStrike" sz="1200" u="none">
                <a:solidFill>
                  <a:srgbClr val="FFFFFF"/>
                </a:solidFill>
                <a:latin typeface="Calibri"/>
              </a:rPr>
              <a:t>motrin baby dosage</a:t>
            </a:r>
            <a:br/>
            <a:r>
              <a:rPr b="false" i="false" strike="noStrike" sz="1200" u="none">
                <a:solidFill>
                  <a:srgbClr val="FFFFFF"/>
                </a:solidFill>
                <a:latin typeface="Calibri"/>
              </a:rPr>
              <a:t>motrin pediatric dosing mg/kg</a:t>
            </a:r>
            <a:br/>
            <a:r>
              <a:rPr b="false" i="false" strike="noStrike" sz="1200" u="none">
                <a:solidFill>
                  <a:srgbClr val="FFFFFF"/>
                </a:solidFill>
                <a:latin typeface="Calibri"/>
              </a:rPr>
              <a:t>Do not reuse the syringe or the needle-free device</a:t>
            </a:r>
            <a:br/>
            <a:r>
              <a:rPr b="false" i="false" strike="noStrike" sz="1200" u="none">
                <a:solidFill>
                  <a:srgbClr val="FFFFFF"/>
                </a:solidFill>
                <a:latin typeface="Calibri"/>
              </a:rPr>
              <a:t>motrin advil tylenol</a:t>
            </a:r>
            <a:br/>
            <a:r>
              <a:rPr b="false" i="false" strike="noStrike" sz="1200" u="none">
                <a:solidFill>
                  <a:srgbClr val="FFFFFF"/>
                </a:solidFill>
                <a:latin typeface="Calibri"/>
              </a:rPr>
              <a:t>motrin $3 coupon</a:t>
            </a:r>
            <a:br/>
            <a:r>
              <a:rPr b="false" i="false" strike="noStrike" sz="1200" u="none">
                <a:solidFill>
                  <a:srgbClr val="FFFFFF"/>
                </a:solidFill>
                <a:latin typeface="Calibri"/>
              </a:rPr>
              <a:t>Neben der betrtlichen emotionalen Komponente (intensive Mutter-Kind-Bindung) profitiert auch die Mutter in mehrfacher Hinsicht vom Stillen</a:t>
            </a:r>
            <a:br/>
            <a:r>
              <a:rPr b="false" i="false" strike="noStrike" sz="1200" u="none">
                <a:solidFill>
                  <a:srgbClr val="FFFFFF"/>
                </a:solidFill>
                <a:latin typeface="Calibri"/>
              </a:rPr>
              <a:t>motrin 800 uses</a:t>
            </a:r>
            <a:br/>
            <a:r>
              <a:rPr b="false" i="false" strike="noStrike" sz="1200" u="none">
                <a:solidFill>
                  <a:srgbClr val="FFFFFF"/>
                </a:solidFill>
                <a:latin typeface="Calibri"/>
              </a:rPr>
              <a:t>Probeer zo veel mogelijk biologisch te eten want de giftige stoffen ga je op den duur zien aan je huid omdat je lever al de pesticiden niet kan verwerken</a:t>
            </a:r>
            <a:br/>
            <a:r>
              <a:rPr b="false" i="false" strike="noStrike" sz="1200" u="none">
                <a:solidFill>
                  <a:srgbClr val="FFFFFF"/>
                </a:solidFill>
                <a:latin typeface="Calibri"/>
              </a:rPr>
              <a:t>does motrin have aspirin</a:t>
            </a:r>
            <a:br/>
            <a:r>
              <a:rPr b="false" i="false" strike="noStrike" sz="1200" u="none">
                <a:solidFill>
                  <a:srgbClr val="FFFFFF"/>
                </a:solidFill>
                <a:latin typeface="Calibri"/>
              </a:rPr>
              <a:t>Roaccutane is zogezegd een echt &amp;#145;paardenmiddel&amp;#146;, het legt de talgproductie zo goed als stil</a:t>
            </a:r>
            <a:br/>
            <a:r>
              <a:rPr b="false" i="false" strike="noStrike" sz="1200" u="none">
                <a:solidFill>
                  <a:srgbClr val="FFFFFF"/>
                </a:solidFill>
                <a:latin typeface="Calibri"/>
              </a:rPr>
              <a:t>where can i buy childrens motrin</a:t>
            </a:r>
            <a:br/>
            <a:r>
              <a:rPr b="false" i="false" strike="noStrike" sz="1200" u="none">
                <a:solidFill>
                  <a:srgbClr val="FFFFFF"/>
                </a:solidFill>
                <a:latin typeface="Calibri"/>
              </a:rPr>
              <a:t>1) I purchased a 6 month supply of Kirkland&amp;rsquo;s minoxidil 5% (foam)</a:t>
            </a:r>
            <a:br/>
            <a:r>
              <a:rPr b="false" i="false" strike="noStrike" sz="1200" u="none">
                <a:solidFill>
                  <a:srgbClr val="FFFFFF"/>
                </a:solidFill>
                <a:latin typeface="Calibri"/>
              </a:rPr>
              <a:t>motrin like products</a:t>
            </a:r>
            <a:br/>
            <a:r>
              <a:rPr b="false" i="false" strike="noStrike" sz="1200" u="none">
                <a:solidFill>
                  <a:srgbClr val="FFFFFF"/>
                </a:solidFill>
                <a:latin typeface="Calibri"/>
              </a:rPr>
              <a:t>motrin or aleve for back pain</a:t>
            </a:r>
            <a:br/>
            <a:r>
              <a:rPr b="false" i="false" strike="noStrike" sz="1200" u="none">
                <a:solidFill>
                  <a:srgbClr val="FFFFFF"/>
                </a:solidFill>
                <a:latin typeface="Calibri"/>
              </a:rPr>
              <a:t>how much motrin can a 3 year old take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often can i take motrin 600 mg</a:t>
            </a:r>
            <a:br/>
            <a:r>
              <a:rPr b="false" i="false" strike="noStrike" sz="1200" u="none">
                <a:solidFill>
                  <a:srgbClr val="FFFFFF"/>
                </a:solidFill>
                <a:latin typeface="Calibri"/>
              </a:rPr>
              <a:t>how often can i take motrin 800 mg</a:t>
            </a:r>
            <a:br/>
            <a:r>
              <a:rPr b="false" i="false" strike="noStrike" sz="1200" u="none">
                <a:solidFill>
                  <a:srgbClr val="FFFFFF"/>
                </a:solidFill>
                <a:latin typeface="Calibri"/>
              </a:rPr>
              <a:t>tylenol motrin for fever</a:t>
            </a:r>
            <a:br/>
            <a:r>
              <a:rPr b="false" i="false" strike="noStrike" sz="1200" u="none">
                <a:solidFill>
                  <a:srgbClr val="FFFFFF"/>
                </a:solidFill>
                <a:latin typeface="Calibri"/>
              </a:rPr>
              <a:t>tylenol plus motrin</a:t>
            </a:r>
            <a:br/>
            <a:r>
              <a:rPr b="false" i="false" strike="noStrike" sz="1200" u="none">
                <a:solidFill>
                  <a:srgbClr val="FFFFFF"/>
                </a:solidFill>
                <a:latin typeface="Calibri"/>
              </a:rPr>
              <a:t>motrin dosage for 18 lb baby</a:t>
            </a:r>
            <a:br/>
            <a:r>
              <a:rPr b="false" i="false" strike="noStrike" sz="1200" u="none">
                <a:solidFill>
                  <a:srgbClr val="FFFFFF"/>
                </a:solidFill>
                <a:latin typeface="Calibri"/>
              </a:rPr>
              <a:t>does motrin ib contain aspirin</a:t>
            </a:r>
            <a:br/>
            <a:r>
              <a:rPr b="false" i="false" strike="noStrike" sz="1200" u="none">
                <a:solidFill>
                  <a:srgbClr val="FFFFFF"/>
                </a:solidFill>
                <a:latin typeface="Calibri"/>
              </a:rPr>
              <a:t>If you take DILANTIN during pregnancy, your baby is also at risk for serious birth defects and bleeding problems right after birth</a:t>
            </a:r>
            <a:br/>
            <a:r>
              <a:rPr b="false" i="false" strike="noStrike" sz="1200" u="none">
                <a:solidFill>
                  <a:srgbClr val="FFFFFF"/>
                </a:solidFill>
                <a:latin typeface="Calibri"/>
              </a:rPr>
              <a:t>motrin suspension infantil dosis</a:t>
            </a:r>
            <a:br/>
            <a:r>
              <a:rPr b="false" i="false" strike="noStrike" sz="1200" u="none">
                <a:solidFill>
                  <a:srgbClr val="FFFFFF"/>
                </a:solidFill>
                <a:latin typeface="Calibri"/>
              </a:rPr>
              <a:t>motrin 3rd trimester pregnancy</a:t>
            </a:r>
            <a:br/>
            <a:r>
              <a:rPr b="false" i="false" strike="noStrike" sz="1200" u="none">
                <a:solidFill>
                  <a:srgbClr val="FFFFFF"/>
                </a:solidFill>
                <a:latin typeface="Calibri"/>
              </a:rPr>
              <a:t>tylenol versus motrin for teething</a:t>
            </a:r>
            <a:br/>
            <a:r>
              <a:rPr b="false" i="false" strike="noStrike" sz="1200" u="none">
                <a:solidFill>
                  <a:srgbClr val="FFFFFF"/>
                </a:solidFill>
                <a:latin typeface="Calibri"/>
              </a:rPr>
              <a:t>motrin 800 price</a:t>
            </a:r>
            <a:br/>
            <a:r>
              <a:rPr b="false" i="false" strike="noStrike" sz="1200" u="none">
                <a:solidFill>
                  <a:srgbClr val="FFFFFF"/>
                </a:solidFill>
                <a:latin typeface="Calibri"/>
              </a:rPr>
              <a:t>where can i buy motrin</a:t>
            </a:r>
            <a:br/>
            <a:r>
              <a:rPr b="false" i="false" strike="noStrike" sz="1200" u="none">
                <a:solidFill>
                  <a:srgbClr val="FFFFFF"/>
                </a:solidFill>
                <a:latin typeface="Calibri"/>
              </a:rPr>
              <a:t>can i take motrin before surgery</a:t>
            </a:r>
            <a:br/>
            <a:r>
              <a:rPr b="false" i="false" strike="noStrike" sz="1200" u="none">
                <a:solidFill>
                  <a:srgbClr val="FFFFFF"/>
                </a:solidFill>
                <a:latin typeface="Calibri"/>
              </a:rPr>
              <a:t>In vitro, the UDP-glucuronyltransferase level was increased, indicating induction of this enzyme</a:t>
            </a:r>
            <a:br/>
            <a:r>
              <a:rPr b="false" i="false" strike="noStrike" sz="1200" u="none">
                <a:solidFill>
                  <a:srgbClr val="FFFFFF"/>
                </a:solidFill>
                <a:latin typeface="Calibri"/>
              </a:rPr>
              <a:t>does children's motrin contain aspirin</a:t>
            </a:r>
            <a:br/>
            <a:r>
              <a:rPr b="false" i="false" strike="noStrike" sz="1200" u="none">
                <a:solidFill>
                  <a:srgbClr val="FFFFFF"/>
                </a:solidFill>
                <a:latin typeface="Calibri"/>
              </a:rPr>
              <a:t>tylenol motrin dosage chart</a:t>
            </a:r>
            <a:br/>
            <a:r>
              <a:rPr b="false" i="false" strike="noStrike" sz="1200" u="none">
                <a:solidFill>
                  <a:srgbClr val="FFFFFF"/>
                </a:solidFill>
                <a:latin typeface="Calibri"/>
              </a:rPr>
              <a:t>She left us a note also stating that it wasn&amp;rsquo;t anyones fault and that no one could help her</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motrin or advil</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how much motrin to give a 3 year old</a:t>
            </a:r>
            <a:br/>
            <a:r>
              <a:rPr b="false" i="false" strike="noStrike" sz="1200" u="none">
                <a:solidFill>
                  <a:srgbClr val="FFFFFF"/>
                </a:solidFill>
                <a:latin typeface="Calibri"/>
              </a:rPr>
              <a:t>motrin 1b high</a:t>
            </a:r>
            <a:br/>
            <a:r>
              <a:rPr b="false" i="false" strike="noStrike" sz="1200" u="none">
                <a:solidFill>
                  <a:srgbClr val="FFFFFF"/>
                </a:solidFill>
                <a:latin typeface="Calibri"/>
              </a:rPr>
              <a:t>Lamotrigine levels decreased by phenytoin, carbamazepine, phenobarbital, primidone, rifampin, lopinavir/ritonavir, or atazanavir/ritonavir</a:t>
            </a:r>
            <a:br/>
            <a:r>
              <a:rPr b="false" i="false" strike="noStrike" sz="1200" u="none">
                <a:solidFill>
                  <a:srgbClr val="FFFFFF"/>
                </a:solidFill>
                <a:latin typeface="Calibri"/>
              </a:rPr>
              <a:t>motrin 800 equivalent</a:t>
            </a:r>
            <a:br/>
            <a:r>
              <a:rPr b="false" i="false" strike="noStrike" sz="1200" u="none">
                <a:solidFill>
                  <a:srgbClr val="FFFFFF"/>
                </a:solidFill>
                <a:latin typeface="Calibri"/>
              </a:rPr>
              <a:t>It alternative sources that is suitable - mart that might be lying about our style the doorstep once generic cymbalta passes into the drug interactions</a:t>
            </a:r>
            <a:br/>
            <a:r>
              <a:rPr b="false" i="false" strike="noStrike" sz="1200" u="none">
                <a:solidFill>
                  <a:srgbClr val="FFFFFF"/>
                </a:solidFill>
                <a:latin typeface="Calibri"/>
              </a:rPr>
              <a:t>how often can i take 800 mg motrin</a:t>
            </a:r>
            <a:br/>
            <a:r>
              <a:rPr b="false" i="false" strike="noStrike" sz="1200" u="none">
                <a:solidFill>
                  <a:srgbClr val="FFFFFF"/>
                </a:solidFill>
                <a:latin typeface="Calibri"/>
              </a:rPr>
              <a:t>Repeat at least twice more using the same amount of apple juice (10 mL or 2 teaspoonfuls) each time</a:t>
            </a:r>
            <a:br/>
            <a:r>
              <a:rPr b="false" i="false" strike="noStrike" sz="1200" u="none">
                <a:solidFill>
                  <a:srgbClr val="FFFFFF"/>
                </a:solidFill>
                <a:latin typeface="Calibri"/>
              </a:rPr>
              <a:t>motrin tylenol rotation child</a:t>
            </a:r>
            <a:br/>
            <a:r>
              <a:rPr b="false" i="false" strike="noStrike" sz="1200" u="none">
                <a:solidFill>
                  <a:srgbClr val="FFFFFF"/>
                </a:solidFill>
                <a:latin typeface="Calibri"/>
              </a:rPr>
              <a:t>I wish you all good luck, keep yourself as fit as you can and practice your cognitive behavioural therapy</a:t>
            </a:r>
            <a:br/>
            <a:r>
              <a:rPr b="false" i="false" strike="noStrike" sz="1200" u="none">
                <a:solidFill>
                  <a:srgbClr val="FFFFFF"/>
                </a:solidFill>
                <a:latin typeface="Calibri"/>
              </a:rPr>
              <a:t>que es mejor para la fiebre tylenol o motrin</a:t>
            </a:r>
            <a:br/>
            <a:r>
              <a:rPr b="false" i="false" strike="noStrike" sz="1200" u="none">
                <a:solidFill>
                  <a:srgbClr val="FFFFFF"/>
                </a:solidFill>
                <a:latin typeface="Calibri"/>
              </a:rPr>
              <a:t>What company are you calling from? zyban rder Over the years, the Zeta cartel became big enough to threaten the Sinaloa Cartel of Joaquin Guzman, aka "El Chapo," Mexico's most wanted man</a:t>
            </a:r>
            <a:br/>
            <a:r>
              <a:rPr b="false" i="false" strike="noStrike" sz="1200" u="none">
                <a:solidFill>
                  <a:srgbClr val="FFFFFF"/>
                </a:solidFill>
                <a:latin typeface="Calibri"/>
              </a:rPr>
              <a:t>does motrin help baby fever</a:t>
            </a:r>
            <a:br/>
            <a:r>
              <a:rPr b="false" i="false" strike="noStrike" sz="1200" u="none">
                <a:solidFill>
                  <a:srgbClr val="FFFFFF"/>
                </a:solidFill>
                <a:latin typeface="Calibri"/>
              </a:rPr>
              <a:t>When you take prednisone 10mg you can take control of the symptoms that these disorders can trigger</a:t>
            </a:r>
            <a:br/>
            <a:r>
              <a:rPr b="false" i="false" strike="noStrike" sz="1200" u="none">
                <a:solidFill>
                  <a:srgbClr val="FFFFFF"/>
                </a:solidFill>
                <a:latin typeface="Calibri"/>
              </a:rPr>
              <a:t>motrin infantil solucion</a:t>
            </a:r>
            <a:br/>
            <a:r>
              <a:rPr b="false" i="false" strike="noStrike" sz="1200" u="none">
                <a:solidFill>
                  <a:srgbClr val="FFFFFF"/>
                </a:solidFill>
                <a:latin typeface="Calibri"/>
              </a:rPr>
              <a:t>motrin 1b orange pill</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why no motrin before 6 months</a:t>
            </a:r>
            <a:br/>
            <a:r>
              <a:rPr b="false" i="false" strike="noStrike" sz="1200" u="none">
                <a:solidFill>
                  <a:srgbClr val="FFFFFF"/>
                </a:solidFill>
                <a:latin typeface="Calibri"/>
              </a:rPr>
              <a:t>Hi there....I am Hashimotos and so I cannot take only T4.....the t3 and t4 med is working better for me even after a month I notice abit more energy</a:t>
            </a:r>
            <a:br/>
            <a:r>
              <a:rPr b="false" i="false" strike="noStrike" sz="1200" u="none">
                <a:solidFill>
                  <a:srgbClr val="FFFFFF"/>
                </a:solidFill>
                <a:latin typeface="Calibri"/>
              </a:rPr>
              <a:t>is tylenol or motrin better for tooth pain</a:t>
            </a:r>
            <a:br/>
            <a:r>
              <a:rPr b="false" i="false" strike="noStrike" sz="1200" u="none">
                <a:solidFill>
                  <a:srgbClr val="FFFFFF"/>
                </a:solidFill>
                <a:latin typeface="Calibri"/>
              </a:rPr>
              <a:t>I also have blood glucose pre and post meal below 110 but my fasting glucose and premeal glucose is consistently higher than post meal both 1 hour and 2 hour</a:t>
            </a:r>
            <a:br/>
            <a:r>
              <a:rPr b="false" i="false" strike="noStrike" sz="1200" u="none">
                <a:solidFill>
                  <a:srgbClr val="FFFFFF"/>
                </a:solidFill>
                <a:latin typeface="Calibri"/>
              </a:rPr>
              <a:t>children's motrin infant dosage chart</a:t>
            </a:r>
            <a:br/>
            <a:r>
              <a:rPr b="false" i="false" strike="noStrike" sz="1200" u="none">
                <a:solidFill>
                  <a:srgbClr val="FFFFFF"/>
                </a:solidFill>
                <a:latin typeface="Calibri"/>
              </a:rPr>
              <a:t>generic motrin 800</a:t>
            </a:r>
            <a:br/>
            <a:r>
              <a:rPr b="false" i="false" strike="noStrike" sz="1200" u="none">
                <a:solidFill>
                  <a:srgbClr val="FFFFFF"/>
                </a:solidFill>
                <a:latin typeface="Calibri"/>
              </a:rPr>
              <a:t>motrin generic</a:t>
            </a:r>
            <a:br/>
            <a:r>
              <a:rPr b="false" i="false" strike="noStrike" sz="1200" u="none">
                <a:solidFill>
                  <a:srgbClr val="FFFFFF"/>
                </a:solidFill>
                <a:latin typeface="Calibri"/>
              </a:rPr>
              <a:t>children's motrin mg/ml</a:t>
            </a:r>
            <a:br/>
            <a:r>
              <a:rPr b="false" i="false" strike="noStrike" sz="1200" u="none">
                <a:solidFill>
                  <a:srgbClr val="FFFFFF"/>
                </a:solidFill>
                <a:latin typeface="Calibri"/>
              </a:rPr>
              <a:t>I'm so sorry that you had such a bad experience with Alesse</a:t>
            </a:r>
            <a:br/>
            <a:r>
              <a:rPr b="false" i="false" strike="noStrike" sz="1200" u="none">
                <a:solidFill>
                  <a:srgbClr val="FFFFFF"/>
                </a:solidFill>
                <a:latin typeface="Calibri"/>
              </a:rPr>
              <a:t>adult motrin</a:t>
            </a:r>
            <a:br/>
            <a:r>
              <a:rPr b="false" i="false" strike="noStrike" sz="1200" u="none">
                <a:solidFill>
                  <a:srgbClr val="FFFFFF"/>
                </a:solidFill>
                <a:latin typeface="Calibri"/>
              </a:rPr>
              <a:t>motrin or advil for menstrual cramps</a:t>
            </a:r>
            <a:br/>
            <a:r>
              <a:rPr b="false" i="false" strike="noStrike" sz="1200" u="none">
                <a:solidFill>
                  <a:srgbClr val="FFFFFF"/>
                </a:solidFill>
                <a:latin typeface="Calibri"/>
              </a:rPr>
              <a:t>taking motrin before running</a:t>
            </a:r>
            <a:br/>
            <a:r>
              <a:rPr b="false" i="false" strike="noStrike" sz="1200" u="none">
                <a:solidFill>
                  <a:srgbClr val="FFFFFF"/>
                </a:solidFill>
                <a:latin typeface="Calibri"/>
              </a:rPr>
              <a:t>giving toddler tylenol motrin same time</a:t>
            </a:r>
            <a:br/>
            <a:r>
              <a:rPr b="false" i="false" strike="noStrike" sz="1200" u="none">
                <a:solidFill>
                  <a:srgbClr val="FFFFFF"/>
                </a:solidFill>
                <a:latin typeface="Calibri"/>
              </a:rPr>
              <a:t>which is better aleve advil or motrin</a:t>
            </a:r>
            <a:br/>
            <a:r>
              <a:rPr b="false" i="false" strike="noStrike" sz="1200" u="none">
                <a:solidFill>
                  <a:srgbClr val="FFFFFF"/>
                </a:solidFill>
                <a:latin typeface="Calibri"/>
              </a:rPr>
              <a:t>infant motrin dosage for 30lbs</a:t>
            </a:r>
            <a:br/>
            <a:r>
              <a:rPr b="false" i="false" strike="noStrike" sz="1200" u="none">
                <a:solidFill>
                  <a:srgbClr val="FFFFFF"/>
                </a:solidFill>
                <a:latin typeface="Calibri"/>
              </a:rPr>
              <a:t>motrin pain commercial</a:t>
            </a:r>
            <a:br/>
            <a:r>
              <a:rPr b="false" i="false" strike="noStrike" sz="1200" u="none">
                <a:solidFill>
                  <a:srgbClr val="FFFFFF"/>
                </a:solidFill>
                <a:latin typeface="Calibri"/>
              </a:rPr>
              <a:t>can i take motrin pm while breastfeeding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motrin or advil for neck pain</a:t>
            </a:r>
            <a:br/>
            <a:r>
              <a:rPr b="false" i="false" strike="noStrike" sz="1200" u="none">
                <a:solidFill>
                  <a:srgbClr val="FFFFFF"/>
                </a:solidFill>
                <a:latin typeface="Calibri"/>
              </a:rPr>
              <a:t>can dogs have tylenol or motrin for pain</a:t>
            </a:r>
            <a:br/>
            <a:r>
              <a:rPr b="false" i="false" strike="noStrike" sz="1200" u="none">
                <a:solidFill>
                  <a:srgbClr val="FFFFFF"/>
                </a:solidFill>
                <a:latin typeface="Calibri"/>
              </a:rPr>
              <a:t>There arethree types ofcontraceptive injections in the UK: Depo-Provera, which lasts for 12 weeks,Sayana Press, which lasts for 13 weeks, andNoristerat, which lasts for eight weeks</a:t>
            </a:r>
            <a:br/>
            <a:r>
              <a:rPr b="false" i="false" strike="noStrike" sz="1200" u="none">
                <a:solidFill>
                  <a:srgbClr val="FFFFFF"/>
                </a:solidFill>
                <a:latin typeface="Calibri"/>
              </a:rPr>
              <a:t>motrin infant dose</a:t>
            </a:r>
            <a:br/>
            <a:r>
              <a:rPr b="false" i="false" strike="noStrike" sz="1200" u="none">
                <a:solidFill>
                  <a:srgbClr val="FFFFFF"/>
                </a:solidFill>
                <a:latin typeface="Calibri"/>
              </a:rPr>
              <a:t>Staff posts include associate editor and news editor of GP newspaper, news editor of Pulse, and reporter at Australian Doctor, based in Sydney</a:t>
            </a:r>
            <a:br/>
            <a:r>
              <a:rPr b="false" i="false" strike="noStrike" sz="1200" u="none">
                <a:solidFill>
                  <a:srgbClr val="FFFFFF"/>
                </a:solidFill>
                <a:latin typeface="Calibri"/>
              </a:rPr>
              <a:t>motrin 500 mg</a:t>
            </a:r>
            <a:br/>
            <a:r>
              <a:rPr b="false" i="false" strike="noStrike" sz="1200" u="none">
                <a:solidFill>
                  <a:srgbClr val="FFFFFF"/>
                </a:solidFill>
                <a:latin typeface="Calibri"/>
              </a:rPr>
              <a:t>does children's motrin have aspirin in it</a:t>
            </a:r>
            <a:br/>
            <a:r>
              <a:rPr b="false" i="false" strike="noStrike" sz="1200" u="none">
                <a:solidFill>
                  <a:srgbClr val="FFFFFF"/>
                </a:solidFill>
                <a:latin typeface="Calibri"/>
              </a:rPr>
              <a:t>If you miss a dosage of Ventolin (Proventil) and you are using it regularly, use it as soon as possible</a:t>
            </a:r>
            <a:br/>
            <a:r>
              <a:rPr b="false" i="false" strike="noStrike" sz="1200" u="none">
                <a:solidFill>
                  <a:srgbClr val="FFFFFF"/>
                </a:solidFill>
                <a:latin typeface="Calibri"/>
              </a:rPr>
              <a:t>motrin 200 mg tabletten</a:t>
            </a:r>
            <a:br/>
            <a:r>
              <a:rPr b="false" i="false" strike="noStrike" sz="1200" u="none">
                <a:solidFill>
                  <a:srgbClr val="FFFFFF"/>
                </a:solidFill>
                <a:latin typeface="Calibri"/>
              </a:rPr>
              <a:t>Maybe that&amp;rsquo;s why I wasn&amp;rsquo;t so freaked out about this image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2015-12-20T01:16:58+04:00</dcterms:created>
  <dcterms:modified xsi:type="dcterms:W3CDTF">2015-12-20T01:16:58+04:00</dcterms:modified>
  <dc:title>What's In Children's Motrin - Where Can I Buy Childrens Motrin</dc:title>
  <dc:description>Children's motrin 100mg 5ml, generic name for advil motrin, motrin or tylenol for back pain, motrin $3 off coupon, how often can i take motrin 800 mg, motrin 3rd trimester pregnancy, motrin pain commercial</dc:description>
  <dc:subject>What's In Children's Motrin - Where Can I Buy Childrens Motrin</dc:subject>
  <cp:keywords>children's motrin dosage for 18 pounds, motrin addiction symptoms, motrin bleeding gums, what's in baby motrin, motrin 600 milligram, can you give a 3 month old motrin, motrin 3, how many mg/kg of motrin, how much does motrin 800 mg cost, motrin $3 coupon</cp:keywords>
  <cp:category/>
</cp:coreProperties>
</file>