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1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2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3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4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5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6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7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8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99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00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01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02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03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0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Motrin Or Tylenol For Toddler Fever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http://www.upsigmabeta.com/ \, These power tool power packs possess gotten to end up being as effective as being a corded program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pm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experiences with pharmacies have all been pretty great and 90% involve some kind of birth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dosage chart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recall 2013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motrin dosing charts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giving baby motrin for teething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not known if Tamsulosin hydrochloride capsules elevate prolactin in humans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dosage for motrin pm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whats in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or motrin before running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1b 200 mg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bleeding risks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tylenol or motrin work better for teething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Take risperidone at around the same time(s) every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infant motrin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pediatric motrin dosing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examining sexual dysfunction with STRATTERA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18 orange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prescription motrin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motrin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Sorry you&amp;#39;re getting so much hate.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motrin ib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adults take children's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give my baby motrin for teething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infant drops concentration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infant motrin dosage for 2 month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0.1% and 0.3% are the two standard concentrations with 0.3 standard being the strongest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before 6 months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800 mg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motrin 800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tablets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ib 200mg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motrin dosing chart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is the case with naproxen, the dosage can vary depending upon the clinical indication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40 mg 1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motrin best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After, a research 2000 post-secondary, introduced by the huge medicine daily kos, died that a pregnancy of his bupropion but took a public end, synthroid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versus motrin fever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infant motrin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babycenter motrin dosage chart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Pastor Glenn Kirby said the surviving students would now be returning home to China.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should i give my baby motrin for fever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Review of 0.3 gel allow users to know expected efficacy, results and benefits from taking adapalene gel 0.3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better for infant fever tylenol or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need for the ideally immigration lawyers is consistently high in the very created nations since they almost consistently have a big inflow of immigrants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breastfeeding safe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motrin do you give an 18 month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use in the generic products they are a great stress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infantil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breastfeeding mothers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Exploring in Yahoo I eventually stumbled upon this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motrin 800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 is this so important? First and most obviously, because the pope did not follow verbatim what Our Lady requested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motrin 800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motrin 800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the ingredients in children's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 of all, it will take a long time for you to really feel the zoloft, and most likely at a higher dose than what you are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children's motrin cost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tylenol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reactions occurring in less than 10% of patients included lid margin crusting, crystals/scales, foreign body sensation, itching, conjunctival hyperaemia, and a bad taste following instillation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3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motrin 800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new dosage chart for infant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go for yearly physicals and besides my cholesterol being a little high, I am pretty much healthy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tylenol for teething babies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green coffee extract benefits bean extract as an effective and excellent natural method to safely lose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dosage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motrin while breastfeeding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before 6 months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infant motrin for 3 year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infant drops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form for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motrin dosing chart spanish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motrin or advil better for headaches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coupon canada 2013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they make liquid motrin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 free IUD at the same kind of clinic when I was 16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dosage by weight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pm coupon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motrin dosing schedule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motrin ib safe while breastfeeding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filmtook in $4.3 million, added to $2.1 million from paid previewslast week.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aleve or motrin for menstrual cramps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Telmisartan Teva Pharma is a generic medicine, studies in people have been limited to tests to determine that it is bioequivalent to the reference medicine, Micardis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strongest otc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Thoroughly massage Elimite 5% Cream into the skin from the head to the soles of the feet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tylenol for toddler fever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legitimate loan sites Carter was charged with making terroristic threats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100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800 123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dosage 10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motrin 800 mg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dosage mg per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motrin safe for breastfeeding mothers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motrin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de motrin suspension infantil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 put me on 500 mg of cephalexin (spelling?) twice a day...I've been on that now for over a month and it has healed only ONE cyst on my body -- just one cyst on my thigh is gone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aleve advil motrin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print coupons for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inhalation aerosol is also used to prevent breathing difficulties during exercise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infant motrin mg per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prices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Zudem ist der Urin vermehrt mit Glucose, Aminosen und Albumin angereichert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motrin cause internal bleeding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take a double dose of acyclovir.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aleve or motrin better for headache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generic manufacturer doesn't have to prove all over again that the drug works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coupons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did motrin become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baby teething tylenol or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Compruebe con su mco regularmente la evoluciel trastorno que motiva la administracie acetazolamida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800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ib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800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for children's fever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800mg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that (one week) the lining was good - I went ahead and transferred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800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motrin 800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What&amp;rsquo;s doesn&amp;rsquo;t that mean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infant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most cases a good Nolvadex PCT plan will run for approximately 4 weeks; in some cases 5-6 weeks may be needed but 4 weeks is a good general rule of thumb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aleve for inflammation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tylenol rotation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motrin switch 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thought he was just sick for the past couple days but he has just told us about the drug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coupons for motrin ib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give my 3 month old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aleve for menstrual cramps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motrin 800 contain aspirin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coupon canada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Stop using this medication and see your doctor immediately.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baby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motrin de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Lemongrove - I have bone mets and have since orig diagnosis July 07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alternating tylenol motrin dosing chart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Yet when it comes down to hair loss in guys, it&amp;rsquo;s most often genetic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chewable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not sure about strep (haven&amp;rsquo;t had that here, as far as we know), but it works for us for very sore throats.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aleve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cullman loans Testing new bowlers, given the series situation, is a sensible precaution before an arduous tour Down Under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pediatric motrin dose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help clear up your infection, keep taking valacyclovir for the full time of treatment, even if your symptoms begin to clear up after a few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ib motrin pain reliever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no one minds me posting so late on this thread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mg per lb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adverse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foolishly assumed that I would be pg by Dec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infant motrin dosage 26 pounds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motrin aspirin based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"Each of the generics is fine--but you shouldn't switch from one to the other," says Jeffrey 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ib sinus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childrens chewable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downloaded both the fake and the proposed real Smile.jpg files and I&amp;rsquo;ve been completely fine, but I still am not convinced that either is the real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get high off motrin 800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motrin a blood thinner like aspirin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30 stocks in the Dow finished the session higher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best for a fever tylenol or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infant motrin dose chart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3 200mg motrin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tablets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left arm may as well be cut off as it is now totally useless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motrin ib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tylenol alternating toddlers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tylenol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cant wait to see what they come up with next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baby motrin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motrin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motrin ib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children's motrin dosage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motrin cocktail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ib 200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of child-bearing age should use effective birth control while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200 mg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advil for lower back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800 mg motrin back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mcneil tylenol motrin dosing chart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woke up this morning at five and only had a couple of hours of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breastfeeding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infant motrin versus tylenol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motrin 1b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Though that seemed to be a mistake.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tylenol cocktail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give my baby tylenol motrin same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coupons canada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received either no or a combination of other antiepileptic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moms commercial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motrin cause bleeding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Today it seems worse.I have terrible headache,dizzy,feel bloated when I eat and nauseated ,when I go to speak I can&amp;rsquo;t remember what I was talking about and my eye sight is getting worse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suspension infantil 20 mg 1 ml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children's motrin commercial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or advil for toothache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 definately feeling happier than i was before but at the same time i have realized that paxil has some serious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400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800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childrens motrin dosage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aspirin based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re: Effexor, I quit taking it when I discovered that it was causing a lot of memory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coupon for motrin pm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children's motrin commercial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dosage for severe back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babycenter motrin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alternating tylenol motrin for fever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that makes sense? Only real side effect I can notice was the tiredness, but the protein shake seems to fix that.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800 mg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equivalent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Ekolit tablosunda ilac kestikten sonra dzelme olmazsa ya da semptomlar iddetli ise oral vankomisin 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coupon $4/2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could also lead to even more change on the state's Supreme Court, the ultimate arbiter of the law that governs most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tylenol rotation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motrin 800 have asprin in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infantil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motrin 3 month 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not monitored either, and that is one thing that I would do differently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motrin 800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currency at lowerlevels, confident that the Federal Reserve will be the first ofthe major central banks to exit ultra-loose monetary policy.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2015-12-20T01:16:58+04:00</dcterms:created>
  <dcterms:modified xsi:type="dcterms:W3CDTF">2015-12-20T01:16:58+04:00</dcterms:modified>
  <dc:title>Whats In Motrin - Motrin Tylenol Dosing</dc:title>
  <dc:description>Tylenol or motrin before running, motrin infantil, print coupons for motrin, motrin coupons canada, baby teething tylenol or motrin, motrin infant, motrin infantil mexico</dc:description>
  <dc:subject>Whats In Motrin - Motrin Tylenol Dosing</dc:subject>
  <cp:keywords>motrin 40 mg 1 ml, generic name for motrin 800 mg, new dosage chart for infant motrin, generic motrin 800 mg, aleve advil motrin comparison, print coupons for motrin, baby motrin price, where can i buy motrin ib, motrin 800 mg during pregnancy, does motrin 800 have asprin in it</cp:keywords>
  <cp:category/>
</cp:coreProperties>
</file>