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0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1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820.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Which Has More Aspirin Tylenol Or Ibuprofen</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tylenol contain aspirin or ibuprofen</a:t>
            </a:r>
            <a:br/>
            <a:r>
              <a:rPr b="false" i="false" strike="noStrike" sz="1200" u="none">
                <a:solidFill>
                  <a:srgbClr val="FFFFFF"/>
                </a:solidFill>
                <a:latin typeface="Calibri"/>
              </a:rPr>
              <a:t>can i take ibuprofen for my hangover</a:t>
            </a:r>
            <a:br/>
            <a:r>
              <a:rPr b="false" i="false" strike="noStrike" sz="1200" u="none">
                <a:solidFill>
                  <a:srgbClr val="FFFFFF"/>
                </a:solidFill>
                <a:latin typeface="Calibri"/>
              </a:rPr>
              <a:t>ibuprofen doses by weight</a:t>
            </a:r>
            <a:br/>
            <a:r>
              <a:rPr b="false" i="false" strike="noStrike" sz="1200" u="none">
                <a:solidFill>
                  <a:srgbClr val="FFFFFF"/>
                </a:solidFill>
                <a:latin typeface="Calibri"/>
              </a:rPr>
              <a:t>ibuprofen oral suspension usp 100mg 5ml dosage</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ibuprofen 600 mg tablets mfg amneal</a:t>
            </a:r>
            <a:br/>
            <a:r>
              <a:rPr b="false" i="false" strike="noStrike" sz="1200" u="none">
                <a:solidFill>
                  <a:srgbClr val="FFFFFF"/>
                </a:solidFill>
                <a:latin typeface="Calibri"/>
              </a:rPr>
              <a:t>where can i buy ibuprofen cream</a:t>
            </a:r>
            <a:br/>
            <a:r>
              <a:rPr b="false" i="false" strike="noStrike" sz="1200" u="none">
                <a:solidFill>
                  <a:srgbClr val="FFFFFF"/>
                </a:solidFill>
                <a:latin typeface="Calibri"/>
              </a:rPr>
              <a:t>can i use ibuprofen in dogs</a:t>
            </a:r>
            <a:br/>
            <a:r>
              <a:rPr b="false" i="false" strike="noStrike" sz="1200" u="none">
                <a:solidFill>
                  <a:srgbClr val="FFFFFF"/>
                </a:solidFill>
                <a:latin typeface="Calibri"/>
              </a:rPr>
              <a:t>tylenol ibuprofen</a:t>
            </a:r>
            <a:br/>
            <a:r>
              <a:rPr b="false" i="false" strike="noStrike" sz="1200" u="none">
                <a:solidFill>
                  <a:srgbClr val="FFFFFF"/>
                </a:solidFill>
                <a:latin typeface="Calibri"/>
              </a:rPr>
              <a:t>You&amp;rsquo;ve got company in the hair loss arena</a:t>
            </a:r>
            <a:br/>
            <a:r>
              <a:rPr b="false" i="false" strike="noStrike" sz="1200" u="none">
                <a:solidFill>
                  <a:srgbClr val="FFFFFF"/>
                </a:solidFill>
                <a:latin typeface="Calibri"/>
              </a:rPr>
              <a:t>ibuprofen 400 mg tabletki</a:t>
            </a:r>
            <a:br/>
            <a:r>
              <a:rPr b="false" i="false" strike="noStrike" sz="1200" u="none">
                <a:solidFill>
                  <a:srgbClr val="FFFFFF"/>
                </a:solidFill>
                <a:latin typeface="Calibri"/>
              </a:rPr>
              <a:t>ibuprofen dosage for 18 lb baby</a:t>
            </a:r>
            <a:br/>
            <a:r>
              <a:rPr b="false" i="false" strike="noStrike" sz="1200" u="none">
                <a:solidFill>
                  <a:srgbClr val="FFFFFF"/>
                </a:solidFill>
                <a:latin typeface="Calibri"/>
              </a:rPr>
              <a:t>relonchem ibuprofen 400 mg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But unfortunately most people don&amp;rsquo;t understand it</a:t>
            </a:r>
            <a:br/>
            <a:r>
              <a:rPr b="false" i="false" strike="noStrike" sz="1200" u="none">
                <a:solidFill>
                  <a:srgbClr val="FFFFFF"/>
                </a:solidFill>
                <a:latin typeface="Calibri"/>
              </a:rPr>
              <a:t>infant tylenol ibuprofen alternate</a:t>
            </a:r>
            <a:br/>
            <a:r>
              <a:rPr b="false" i="false" strike="noStrike" sz="1200" u="none">
                <a:solidFill>
                  <a:srgbClr val="FFFFFF"/>
                </a:solidFill>
                <a:latin typeface="Calibri"/>
              </a:rPr>
              <a:t>Our dangerous drug attorneys can help if you or someone you care about was harmed by Fosamax</a:t>
            </a:r>
            <a:br/>
            <a:r>
              <a:rPr b="false" i="false" strike="noStrike" sz="1200" u="none">
                <a:solidFill>
                  <a:srgbClr val="FFFFFF"/>
                </a:solidFill>
                <a:latin typeface="Calibri"/>
              </a:rPr>
              <a:t>how often can you take 800 mg of ibuprofen</a:t>
            </a:r>
            <a:br/>
            <a:r>
              <a:rPr b="false" i="false" strike="noStrike" sz="1200" u="none">
                <a:solidFill>
                  <a:srgbClr val="FFFFFF"/>
                </a:solidFill>
                <a:latin typeface="Calibri"/>
              </a:rPr>
              <a:t>dose ibuprofen pediatric</a:t>
            </a:r>
            <a:br/>
            <a:r>
              <a:rPr b="false" i="false" strike="noStrike" sz="1200" u="none">
                <a:solidFill>
                  <a:srgbClr val="FFFFFF"/>
                </a:solidFill>
                <a:latin typeface="Calibri"/>
              </a:rPr>
              <a:t>normal dosage of ibuprofen for adults</a:t>
            </a:r>
            <a:br/>
            <a:r>
              <a:rPr b="false" i="false" strike="noStrike" sz="1200" u="none">
                <a:solidFill>
                  <a:srgbClr val="FFFFFF"/>
                </a:solidFill>
                <a:latin typeface="Calibri"/>
              </a:rPr>
              <a:t>should you take ibuprofen for a hangover</a:t>
            </a:r>
            <a:br/>
            <a:r>
              <a:rPr b="false" i="false" strike="noStrike" sz="1200" u="none">
                <a:solidFill>
                  <a:srgbClr val="FFFFFF"/>
                </a:solidFill>
                <a:latin typeface="Calibri"/>
              </a:rPr>
              <a:t>children's ibuprofen dosage baby</a:t>
            </a:r>
            <a:br/>
            <a:r>
              <a:rPr b="false" i="false" strike="noStrike" sz="1200" u="none">
                <a:solidFill>
                  <a:srgbClr val="FFFFFF"/>
                </a:solidFill>
                <a:latin typeface="Calibri"/>
              </a:rPr>
              <a:t>Like, I was nervous or something when the image popped out from my phone&amp;rsquo;s screen</a:t>
            </a:r>
            <a:br/>
            <a:r>
              <a:rPr b="false" i="false" strike="noStrike" sz="1200" u="none">
                <a:solidFill>
                  <a:srgbClr val="FFFFFF"/>
                </a:solidFill>
                <a:latin typeface="Calibri"/>
              </a:rPr>
              <a:t>tylenol or ibuprofen for baby</a:t>
            </a:r>
            <a:br/>
            <a:r>
              <a:rPr b="false" i="false" strike="noStrike" sz="1200" u="none">
                <a:solidFill>
                  <a:srgbClr val="FFFFFF"/>
                </a:solidFill>
                <a:latin typeface="Calibri"/>
              </a:rPr>
              <a:t>why not take ibuprofen before running</a:t>
            </a:r>
            <a:br/>
            <a:r>
              <a:rPr b="false" i="false" strike="noStrike" sz="1200" u="none">
                <a:solidFill>
                  <a:srgbClr val="FFFFFF"/>
                </a:solidFill>
                <a:latin typeface="Calibri"/>
              </a:rPr>
              <a:t>tylenol ibuprofen pregnancy</a:t>
            </a:r>
            <a:br/>
            <a:r>
              <a:rPr b="false" i="false" strike="noStrike" sz="1200" u="none">
                <a:solidFill>
                  <a:srgbClr val="FFFFFF"/>
                </a:solidFill>
                <a:latin typeface="Calibri"/>
              </a:rPr>
              <a:t>Amlodipine besylate tablets may be used as monotherapy or in combination with other antianginal agents.</a:t>
            </a:r>
            <a:br/>
            <a:r>
              <a:rPr b="false" i="false" strike="noStrike" sz="1200" u="none">
                <a:solidFill>
                  <a:srgbClr val="FFFFFF"/>
                </a:solidFill>
                <a:latin typeface="Calibri"/>
              </a:rPr>
              <a:t>acetaminophen or ibuprofen for cold</a:t>
            </a:r>
            <a:br/>
            <a:r>
              <a:rPr b="false" i="false" strike="noStrike" sz="1200" u="none">
                <a:solidFill>
                  <a:srgbClr val="FFFFFF"/>
                </a:solidFill>
                <a:latin typeface="Calibri"/>
              </a:rPr>
              <a:t>Search our site for free acyclovir coupons and get up to 65% off the price in your local pharmacy</a:t>
            </a:r>
            <a:br/>
            <a:r>
              <a:rPr b="false" i="false" strike="noStrike" sz="1200" u="none">
                <a:solidFill>
                  <a:srgbClr val="FFFFFF"/>
                </a:solidFill>
                <a:latin typeface="Calibri"/>
              </a:rPr>
              <a:t>is cheap ibuprofen any good</a:t>
            </a:r>
            <a:br/>
            <a:r>
              <a:rPr b="false" i="false" strike="noStrike" sz="1200" u="none">
                <a:solidFill>
                  <a:srgbClr val="FFFFFF"/>
                </a:solidFill>
                <a:latin typeface="Calibri"/>
              </a:rPr>
              <a:t>how many 600mg ibuprofen can i take in a day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tylenol ibuprofen rotation for pain</a:t>
            </a:r>
            <a:br/>
            <a:r>
              <a:rPr b="false" i="false" strike="noStrike" sz="1200" u="none">
                <a:solidFill>
                  <a:srgbClr val="FFFFFF"/>
                </a:solidFill>
                <a:latin typeface="Calibri"/>
              </a:rPr>
              <a:t>ibuprofen use</a:t>
            </a:r>
            <a:br/>
            <a:r>
              <a:rPr b="false" i="false" strike="noStrike" sz="1200" u="none">
                <a:solidFill>
                  <a:srgbClr val="FFFFFF"/>
                </a:solidFill>
                <a:latin typeface="Calibri"/>
              </a:rPr>
              <a:t>There are a number of abnormalities associated with the use of propranolol during pregnancy, but many of these may be attributable to underlying diseases</a:t>
            </a:r>
            <a:br/>
            <a:r>
              <a:rPr b="false" i="false" strike="noStrike" sz="1200" u="none">
                <a:solidFill>
                  <a:srgbClr val="FFFFFF"/>
                </a:solidFill>
                <a:latin typeface="Calibri"/>
              </a:rPr>
              <a:t>ibuprofen 400 mg dose</a:t>
            </a:r>
            <a:br/>
            <a:r>
              <a:rPr b="false" i="false" strike="noStrike" sz="1200" u="none">
                <a:solidFill>
                  <a:srgbClr val="FFFFFF"/>
                </a:solidFill>
                <a:latin typeface="Calibri"/>
              </a:rPr>
              <a:t>infant ibuprofen dosage 100mg per 5ml</a:t>
            </a:r>
            <a:br/>
            <a:r>
              <a:rPr b="false" i="false" strike="noStrike" sz="1200" u="none">
                <a:solidFill>
                  <a:srgbClr val="FFFFFF"/>
                </a:solidFill>
                <a:latin typeface="Calibri"/>
              </a:rPr>
              <a:t>pediatric dosing calculator ibuprofen</a:t>
            </a:r>
            <a:br/>
            <a:r>
              <a:rPr b="false" i="false" strike="noStrike" sz="1200" u="none">
                <a:solidFill>
                  <a:srgbClr val="FFFFFF"/>
                </a:solidFill>
                <a:latin typeface="Calibri"/>
              </a:rPr>
              <a:t>should i take ibuprofen for a sore throat</a:t>
            </a:r>
            <a:br/>
            <a:r>
              <a:rPr b="false" i="false" strike="noStrike" sz="1200" u="none">
                <a:solidFill>
                  <a:srgbClr val="FFFFFF"/>
                </a:solidFill>
                <a:latin typeface="Calibri"/>
              </a:rPr>
              <a:t>motrin ib ibuprofen 200 mg</a:t>
            </a:r>
            <a:br/>
            <a:r>
              <a:rPr b="false" i="false" strike="noStrike" sz="1200" u="none">
                <a:solidFill>
                  <a:srgbClr val="FFFFFF"/>
                </a:solidFill>
                <a:latin typeface="Calibri"/>
              </a:rPr>
              <a:t>tylenol or ibuprofen for ear infection</a:t>
            </a:r>
            <a:br/>
            <a:r>
              <a:rPr b="false" i="false" strike="noStrike" sz="1200" u="none">
                <a:solidFill>
                  <a:srgbClr val="FFFFFF"/>
                </a:solidFill>
                <a:latin typeface="Calibri"/>
              </a:rPr>
              <a:t>can you buy 800 mg ibuprofen</a:t>
            </a:r>
            <a:br/>
            <a:r>
              <a:rPr b="false" i="false" strike="noStrike" sz="1200" u="none">
                <a:solidFill>
                  <a:srgbClr val="FFFFFF"/>
                </a:solidFill>
                <a:latin typeface="Calibri"/>
              </a:rPr>
              <a:t>brufen 600 mg film tablet ibuprofen</a:t>
            </a:r>
            <a:br/>
            <a:r>
              <a:rPr b="false" i="false" strike="noStrike" sz="1200" u="none">
                <a:solidFill>
                  <a:srgbClr val="FFFFFF"/>
                </a:solidFill>
                <a:latin typeface="Calibri"/>
              </a:rPr>
              <a:t>costochondritis ibuprofen dosage</a:t>
            </a:r>
            <a:br/>
            <a:r>
              <a:rPr b="false" i="false" strike="noStrike" sz="1200" u="none">
                <a:solidFill>
                  <a:srgbClr val="FFFFFF"/>
                </a:solidFill>
                <a:latin typeface="Calibri"/>
              </a:rPr>
              <a:t>ibuprofen versus tylenol</a:t>
            </a:r>
            <a:br/>
            <a:r>
              <a:rPr b="false" i="false" strike="noStrike" sz="1200" u="none">
                <a:solidFill>
                  <a:srgbClr val="FFFFFF"/>
                </a:solidFill>
                <a:latin typeface="Calibri"/>
              </a:rPr>
              <a:t>ibuprofen motrin advil</a:t>
            </a:r>
            <a:br/>
            <a:r>
              <a:rPr b="false" i="false" strike="noStrike" sz="1200" u="none">
                <a:solidFill>
                  <a:srgbClr val="FFFFFF"/>
                </a:solidFill>
                <a:latin typeface="Calibri"/>
              </a:rPr>
              <a:t>do not take ibuprofen before running</a:t>
            </a:r>
            <a:br/>
            <a:r>
              <a:rPr b="false" i="false" strike="noStrike" sz="1200" u="none">
                <a:solidFill>
                  <a:srgbClr val="FFFFFF"/>
                </a:solidFill>
                <a:latin typeface="Calibri"/>
              </a:rPr>
              <a:t>how many mg of ibuprofen by weight</a:t>
            </a:r>
            <a:br/>
            <a:r>
              <a:rPr b="false" i="false" strike="noStrike" sz="1200" u="none">
                <a:solidFill>
                  <a:srgbClr val="FFFFFF"/>
                </a:solidFill>
                <a:latin typeface="Calibri"/>
              </a:rPr>
              <a:t>ibuprofen dose for 20lb baby</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doses for pain</a:t>
            </a:r>
            <a:br/>
            <a:r>
              <a:rPr b="false" i="false" strike="noStrike" sz="1200" u="none">
                <a:solidFill>
                  <a:srgbClr val="FFFFFF"/>
                </a:solidFill>
                <a:latin typeface="Calibri"/>
              </a:rPr>
              <a:t>is advil an ibuprofen</a:t>
            </a:r>
            <a:br/>
            <a:r>
              <a:rPr b="false" i="false" strike="noStrike" sz="1200" u="none">
                <a:solidFill>
                  <a:srgbClr val="FFFFFF"/>
                </a:solidFill>
                <a:latin typeface="Calibri"/>
              </a:rPr>
              <a:t>dose de ibuprofeno gotas</a:t>
            </a:r>
            <a:br/>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is aleve more like ibuprofen or tylenol</a:t>
            </a:r>
            <a:br/>
            <a:r>
              <a:rPr b="false" i="false" strike="noStrike" sz="1200" u="none">
                <a:solidFill>
                  <a:srgbClr val="FFFFFF"/>
                </a:solidFill>
                <a:latin typeface="Calibri"/>
              </a:rPr>
              <a:t>accidental double dose ibuprofen infant</a:t>
            </a:r>
            <a:br/>
            <a:r>
              <a:rPr b="false" i="false" strike="noStrike" sz="1200" u="none">
                <a:solidFill>
                  <a:srgbClr val="FFFFFF"/>
                </a:solidFill>
                <a:latin typeface="Calibri"/>
              </a:rPr>
              <a:t>Two companies at present (Nexmed and Macrochem) are developing medications, in the form of gels that are applied to the penis that are absorbed into the erectile bodies and cause erection</a:t>
            </a:r>
            <a:br/>
            <a:r>
              <a:rPr b="false" i="false" strike="noStrike" sz="1200" u="none">
                <a:solidFill>
                  <a:srgbClr val="FFFFFF"/>
                </a:solidFill>
                <a:latin typeface="Calibri"/>
              </a:rPr>
              <a:t>ibuprofen doses</a:t>
            </a:r>
            <a:br/>
            <a:r>
              <a:rPr b="false" i="false" strike="noStrike" sz="1200" u="none">
                <a:solidFill>
                  <a:srgbClr val="FFFFFF"/>
                </a:solidFill>
                <a:latin typeface="Calibri"/>
              </a:rPr>
              <a:t>ibuprofen dose by body weight</a:t>
            </a:r>
            <a:br/>
            <a:r>
              <a:rPr b="false" i="false" strike="noStrike" sz="1200" u="none">
                <a:solidFill>
                  <a:srgbClr val="FFFFFF"/>
                </a:solidFill>
                <a:latin typeface="Calibri"/>
              </a:rPr>
              <a:t>Keratolytic therapy was applied on the days when permethrin was not used, and patients were treated with up to three doses of 200micrograms per kilogram oral ivermectin at 14-day intervals</a:t>
            </a:r>
            <a:br/>
            <a:r>
              <a:rPr b="false" i="false" strike="noStrike" sz="1200" u="none">
                <a:solidFill>
                  <a:srgbClr val="FFFFFF"/>
                </a:solidFill>
                <a:latin typeface="Calibri"/>
              </a:rPr>
              <a:t>is it safe to take tylenol or ibuprofen while breastfeeding</a:t>
            </a:r>
            <a:br/>
            <a:r>
              <a:rPr b="false" i="false" strike="noStrike" sz="1200" u="none">
                <a:solidFill>
                  <a:srgbClr val="FFFFFF"/>
                </a:solidFill>
                <a:latin typeface="Calibri"/>
              </a:rPr>
              <a:t>buy ibuprofen 600 mg</a:t>
            </a:r>
            <a:br/>
            <a:r>
              <a:rPr b="false" i="false" strike="noStrike" sz="1200" u="none">
                <a:solidFill>
                  <a:srgbClr val="FFFFFF"/>
                </a:solidFill>
                <a:latin typeface="Calibri"/>
              </a:rPr>
              <a:t>ibuprofen 800 mg tablet ingredients</a:t>
            </a:r>
            <a:br/>
            <a:r>
              <a:rPr b="false" i="false" strike="noStrike" sz="1200" u="none">
                <a:solidFill>
                  <a:srgbClr val="FFFFFF"/>
                </a:solidFill>
                <a:latin typeface="Calibri"/>
              </a:rPr>
              <a:t>ibuprofen 600 mg tablet drl</a:t>
            </a:r>
            <a:br/>
            <a:r>
              <a:rPr b="false" i="false" strike="noStrike" sz="1200" u="none">
                <a:solidFill>
                  <a:srgbClr val="FFFFFF"/>
                </a:solidFill>
                <a:latin typeface="Calibri"/>
              </a:rPr>
              <a:t>ibuprofen 400 mg per day</a:t>
            </a:r>
            <a:br/>
            <a:r>
              <a:rPr b="false" i="false" strike="noStrike" sz="1200" u="none">
                <a:solidFill>
                  <a:srgbClr val="FFFFFF"/>
                </a:solidFill>
                <a:latin typeface="Calibri"/>
              </a:rPr>
              <a:t>800 ibuprofen high</a:t>
            </a:r>
            <a:br/>
            <a:r>
              <a:rPr b="false" i="false" strike="noStrike" sz="1200" u="none">
                <a:solidFill>
                  <a:srgbClr val="FFFFFF"/>
                </a:solidFill>
                <a:latin typeface="Calibri"/>
              </a:rPr>
              <a:t>Fluoxetine for Depression: I've been on Fluoxetine now for a totally of four months - ish</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can you overdose on 2 ibuprofen 800 mg</a:t>
            </a:r>
            <a:br/>
            <a:r>
              <a:rPr b="false" i="false" strike="noStrike" sz="1200" u="none">
                <a:solidFill>
                  <a:srgbClr val="FFFFFF"/>
                </a:solidFill>
                <a:latin typeface="Calibri"/>
              </a:rPr>
              <a:t>ibuprofen or advil</a:t>
            </a:r>
            <a:br/>
            <a:r>
              <a:rPr b="false" i="false" strike="noStrike" sz="1200" u="none">
                <a:solidFill>
                  <a:srgbClr val="FFFFFF"/>
                </a:solidFill>
                <a:latin typeface="Calibri"/>
              </a:rPr>
              <a:t>Erythromycin is a macrolide antibiotic that is used in the treatment of staphylococcal and streptococcal infections</a:t>
            </a:r>
            <a:br/>
            <a:r>
              <a:rPr b="false" i="false" strike="noStrike" sz="1200" u="none">
                <a:solidFill>
                  <a:srgbClr val="FFFFFF"/>
                </a:solidFill>
                <a:latin typeface="Calibri"/>
              </a:rPr>
              <a:t>does advil pm have ibuprofen in it</a:t>
            </a:r>
            <a:br/>
            <a:r>
              <a:rPr b="false" i="false" strike="noStrike" sz="1200" u="none">
                <a:solidFill>
                  <a:srgbClr val="FFFFFF"/>
                </a:solidFill>
                <a:latin typeface="Calibri"/>
              </a:rPr>
              <a:t>WO92/21328, EP473431, EP459695,EP349103, CA2068366 and US5084278</a:t>
            </a:r>
            <a:br/>
            <a:r>
              <a:rPr b="false" i="false" strike="noStrike" sz="1200" u="none">
                <a:solidFill>
                  <a:srgbClr val="FFFFFF"/>
                </a:solidFill>
                <a:latin typeface="Calibri"/>
              </a:rPr>
              <a:t>ibuprofen 800 get you high</a:t>
            </a:r>
            <a:br/>
            <a:r>
              <a:rPr b="false" i="false" strike="noStrike" sz="1200" u="none">
                <a:solidFill>
                  <a:srgbClr val="FFFFFF"/>
                </a:solidFill>
                <a:latin typeface="Calibri"/>
              </a:rPr>
              <a:t>normal dosage ibuprofen adults</a:t>
            </a:r>
            <a:br/>
            <a:r>
              <a:rPr b="false" i="false" strike="noStrike" sz="1200" u="none">
                <a:solidFill>
                  <a:srgbClr val="FFFFFF"/>
                </a:solidFill>
                <a:latin typeface="Calibri"/>
              </a:rPr>
              <a:t>ibuprofen purchase limit</a:t>
            </a:r>
            <a:br/>
            <a:r>
              <a:rPr b="false" i="false" strike="noStrike" sz="1200" u="none">
                <a:solidFill>
                  <a:srgbClr val="FFFFFF"/>
                </a:solidFill>
                <a:latin typeface="Calibri"/>
              </a:rPr>
              <a:t>ibuprofen dosages for toddlers</a:t>
            </a:r>
            <a:br/>
            <a:r>
              <a:rPr b="false" i="false" strike="noStrike" sz="1200" u="none">
                <a:solidFill>
                  <a:srgbClr val="FFFFFF"/>
                </a:solidFill>
                <a:latin typeface="Calibri"/>
              </a:rPr>
              <a:t>Medicines that may interact include cimetidine, although you should also mention any others</a:t>
            </a:r>
            <a:br/>
            <a:r>
              <a:rPr b="false" i="false" strike="noStrike" sz="1200" u="none">
                <a:solidFill>
                  <a:srgbClr val="FFFFFF"/>
                </a:solidFill>
                <a:latin typeface="Calibri"/>
              </a:rPr>
              <a:t>ceiling price of ibuprofen</a:t>
            </a:r>
            <a:br/>
            <a:r>
              <a:rPr b="false" i="false" strike="noStrike" sz="1200" u="none">
                <a:solidFill>
                  <a:srgbClr val="FFFFFF"/>
                </a:solidFill>
                <a:latin typeface="Calibri"/>
              </a:rPr>
              <a:t>This is not to be studied, Making images that alter the mind like this are highly forbidden and very dangerous</a:t>
            </a:r>
            <a:br/>
            <a:r>
              <a:rPr b="false" i="false" strike="noStrike" sz="1200" u="none">
                <a:solidFill>
                  <a:srgbClr val="FFFFFF"/>
                </a:solidFill>
                <a:latin typeface="Calibri"/>
              </a:rPr>
              <a:t>safe dose of ibuprofen for dogs</a:t>
            </a:r>
            <a:br/>
            <a:r>
              <a:rPr b="false" i="false" strike="noStrike" sz="1200" u="none">
                <a:solidFill>
                  <a:srgbClr val="FFFFFF"/>
                </a:solidFill>
                <a:latin typeface="Calibri"/>
              </a:rPr>
              <a:t>recommended dosage of ibuprofen for inflammation</a:t>
            </a:r>
            <a:br/>
            <a:r>
              <a:rPr b="false" i="false" strike="noStrike" sz="1200" u="none">
                <a:solidFill>
                  <a:srgbClr val="FFFFFF"/>
                </a:solidFill>
                <a:latin typeface="Calibri"/>
              </a:rPr>
              <a:t>I had skin poisoning from the sun a few times in my teens</a:t>
            </a:r>
            <a:br/>
            <a:r>
              <a:rPr b="false" i="false" strike="noStrike" sz="1200" u="none">
                <a:solidFill>
                  <a:srgbClr val="FFFFFF"/>
                </a:solidFill>
                <a:latin typeface="Calibri"/>
              </a:rPr>
              <a:t>ibuprofen tylenol rotation</a:t>
            </a:r>
            <a:br/>
            <a:r>
              <a:rPr b="false" i="false" strike="noStrike" sz="1200" u="none">
                <a:solidFill>
                  <a:srgbClr val="FFFFFF"/>
                </a:solidFill>
                <a:latin typeface="Calibri"/>
              </a:rPr>
              <a:t>which has more aspirin tylenol or ibuprofen</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maximum dose for ibuprofen</a:t>
            </a:r>
            <a:br/>
            <a:r>
              <a:rPr b="false" i="false" strike="noStrike" sz="1200" u="none">
                <a:solidFill>
                  <a:srgbClr val="FFFFFF"/>
                </a:solidFill>
                <a:latin typeface="Calibri"/>
              </a:rPr>
              <a:t>ibuprofen or advil for pain</a:t>
            </a:r>
            <a:br/>
            <a:r>
              <a:rPr b="false" i="false" strike="noStrike" sz="1200" u="none">
                <a:solidFill>
                  <a:srgbClr val="FFFFFF"/>
                </a:solidFill>
                <a:latin typeface="Calibri"/>
              </a:rPr>
              <a:t>Seeing our nurse next week for diet advice but wil also ask my GP if there is another form I can take.</a:t>
            </a:r>
            <a:br/>
            <a:r>
              <a:rPr b="false" i="false" strike="noStrike" sz="1200" u="none">
                <a:solidFill>
                  <a:srgbClr val="FFFFFF"/>
                </a:solidFill>
                <a:latin typeface="Calibri"/>
              </a:rPr>
              <a:t>ibuprofen dosing for infants by weight</a:t>
            </a:r>
            <a:br/>
            <a:r>
              <a:rPr b="false" i="false" strike="noStrike" sz="1200" u="none">
                <a:solidFill>
                  <a:srgbClr val="FFFFFF"/>
                </a:solidFill>
                <a:latin typeface="Calibri"/>
              </a:rPr>
              <a:t>dose ibuprofeno</a:t>
            </a:r>
            <a:br/>
            <a:r>
              <a:rPr b="false" i="false" strike="noStrike" sz="1200" u="none">
                <a:solidFill>
                  <a:srgbClr val="FFFFFF"/>
                </a:solidFill>
                <a:latin typeface="Calibri"/>
              </a:rPr>
              <a:t>actron ibuprofeno 600 mg dosis</a:t>
            </a:r>
            <a:br/>
            <a:r>
              <a:rPr b="false" i="false" strike="noStrike" sz="1200" u="none">
                <a:solidFill>
                  <a:srgbClr val="FFFFFF"/>
                </a:solidFill>
                <a:latin typeface="Calibri"/>
              </a:rPr>
              <a:t>ibuprofen 800 mg high</a:t>
            </a:r>
            <a:br/>
            <a:r>
              <a:rPr b="false" i="false" strike="noStrike" sz="1200" u="none">
                <a:solidFill>
                  <a:srgbClr val="FFFFFF"/>
                </a:solidFill>
                <a:latin typeface="Calibri"/>
              </a:rPr>
              <a:t>National Library of Medicine, when some individuals take tricyclic antidepressants such as doxepin, they prove ineffective or become dangerous for the patient to continue treatment</a:t>
            </a:r>
            <a:br/>
            <a:r>
              <a:rPr b="false" i="false" strike="noStrike" sz="1200" u="none">
                <a:solidFill>
                  <a:srgbClr val="FFFFFF"/>
                </a:solidFill>
                <a:latin typeface="Calibri"/>
              </a:rPr>
              <a:t>can you get high off ibuprofen 200 mg</a:t>
            </a:r>
            <a:br/>
            <a:r>
              <a:rPr b="false" i="false" strike="noStrike" sz="1200" u="none">
                <a:solidFill>
                  <a:srgbClr val="FFFFFF"/>
                </a:solidFill>
                <a:latin typeface="Calibri"/>
              </a:rPr>
              <a:t>ibuprofen or tylenol after drinking</a:t>
            </a:r>
            <a:br/>
            <a:r>
              <a:rPr b="false" i="false" strike="noStrike" sz="1200" u="none">
                <a:solidFill>
                  <a:srgbClr val="FFFFFF"/>
                </a:solidFill>
                <a:latin typeface="Calibri"/>
              </a:rPr>
              <a:t>Using a statin drug - Crestor and Lipitor, I have bad leg cramps in the morning</a:t>
            </a:r>
            <a:br/>
            <a:r>
              <a:rPr b="false" i="false" strike="noStrike" sz="1200" u="none">
                <a:solidFill>
                  <a:srgbClr val="FFFFFF"/>
                </a:solidFill>
                <a:latin typeface="Calibri"/>
              </a:rPr>
              <a:t>ibuprofen 200 mg</a:t>
            </a:r>
            <a:br/>
            <a:r>
              <a:rPr b="false" i="false" strike="noStrike" sz="1200" u="none">
                <a:solidFill>
                  <a:srgbClr val="FFFFFF"/>
                </a:solidFill>
                <a:latin typeface="Calibri"/>
              </a:rPr>
              <a:t>ic ibuprofen 800 mg tablet</a:t>
            </a:r>
            <a:br/>
            <a:r>
              <a:rPr b="false" i="false" strike="noStrike" sz="1200" u="none">
                <a:solidFill>
                  <a:srgbClr val="FFFFFF"/>
                </a:solidFill>
                <a:latin typeface="Calibri"/>
              </a:rPr>
              <a:t>Instead, the same number of abortions happen, they&amp;#39;re just less safe for the mother.</a:t>
            </a:r>
            <a:br/>
            <a:r>
              <a:rPr b="false" i="false" strike="noStrike" sz="1200" u="none">
                <a:solidFill>
                  <a:srgbClr val="FFFFFF"/>
                </a:solidFill>
                <a:latin typeface="Calibri"/>
              </a:rPr>
              <a:t>infants ibuprofen concentrated drops dosage</a:t>
            </a:r>
            <a:br/>
            <a:r>
              <a:rPr b="false" i="false" strike="noStrike" sz="1200" u="none">
                <a:solidFill>
                  <a:srgbClr val="FFFFFF"/>
                </a:solidFill>
                <a:latin typeface="Calibri"/>
              </a:rPr>
              <a:t>Taking all of your ciprofloxacin tablet doses will help lower the chance that the bacteria will become resistant to ciprofloxacin tablets</a:t>
            </a:r>
            <a:br/>
            <a:r>
              <a:rPr b="false" i="false" strike="noStrike" sz="1200" u="none">
                <a:solidFill>
                  <a:srgbClr val="FFFFFF"/>
                </a:solidFill>
                <a:latin typeface="Calibri"/>
              </a:rPr>
              <a:t>ibuprofen mg kg pediatric</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mg dosage by weight</a:t>
            </a:r>
            <a:br/>
            <a:r>
              <a:rPr b="false" i="false" strike="noStrike" sz="1200" u="none">
                <a:solidFill>
                  <a:srgbClr val="FFFFFF"/>
                </a:solidFill>
                <a:latin typeface="Calibri"/>
              </a:rPr>
              <a:t>Any activity that causes the head to be held in one position for a long time without moving can cause a headache</a:t>
            </a:r>
            <a:br/>
            <a:r>
              <a:rPr b="false" i="false" strike="noStrike" sz="1200" u="none">
                <a:solidFill>
                  <a:srgbClr val="FFFFFF"/>
                </a:solidFill>
                <a:latin typeface="Calibri"/>
              </a:rPr>
              <a:t>matrix ibuprofeno 600 mg</a:t>
            </a:r>
            <a:br/>
            <a:r>
              <a:rPr b="false" i="false" strike="noStrike" sz="1200" u="none">
                <a:solidFill>
                  <a:srgbClr val="FFFFFF"/>
                </a:solidFill>
                <a:latin typeface="Calibri"/>
              </a:rPr>
              <a:t>It will bring the closure that we have never been able to get.</a:t>
            </a:r>
            <a:br/>
            <a:r>
              <a:rPr b="false" i="false" strike="noStrike" sz="1200" u="none">
                <a:solidFill>
                  <a:srgbClr val="FFFFFF"/>
                </a:solidFill>
                <a:latin typeface="Calibri"/>
              </a:rPr>
              <a:t>what is the shelf life of ibuprofen 600mg</a:t>
            </a:r>
            <a:br/>
            <a:r>
              <a:rPr b="false" i="false" strike="noStrike" sz="1200" u="none">
                <a:solidFill>
                  <a:srgbClr val="FFFFFF"/>
                </a:solidFill>
                <a:latin typeface="Calibri"/>
              </a:rPr>
              <a:t>how much does 800 mg ibuprofen cost per pill</a:t>
            </a:r>
            <a:br/>
            <a:r>
              <a:rPr b="false" i="false" strike="noStrike" sz="1200" u="none">
                <a:solidFill>
                  <a:srgbClr val="FFFFFF"/>
                </a:solidFill>
                <a:latin typeface="Calibri"/>
              </a:rPr>
              <a:t>600 ibuprofen dosage</a:t>
            </a:r>
            <a:br/>
            <a:r>
              <a:rPr b="false" i="false" strike="noStrike" sz="1200" u="none">
                <a:solidFill>
                  <a:srgbClr val="FFFFFF"/>
                </a:solidFill>
                <a:latin typeface="Calibri"/>
              </a:rPr>
              <a:t>All of the above things have had a very significant effect on my joint pain, bloating, weight loss and sense of well being</a:t>
            </a:r>
            <a:br/>
            <a:r>
              <a:rPr b="false" i="false" strike="noStrike" sz="1200" u="none">
                <a:solidFill>
                  <a:srgbClr val="FFFFFF"/>
                </a:solidFill>
                <a:latin typeface="Calibri"/>
              </a:rPr>
              <a:t>how does meloxicam compared to ibuprofen</a:t>
            </a:r>
            <a:br/>
            <a:r>
              <a:rPr b="false" i="false" strike="noStrike" sz="1200" u="none">
                <a:solidFill>
                  <a:srgbClr val="FFFFFF"/>
                </a:solidFill>
                <a:latin typeface="Calibri"/>
              </a:rPr>
              <a:t>how much ibuprofen in extra strength advil</a:t>
            </a:r>
            <a:br/>
            <a:r>
              <a:rPr b="false" i="false" strike="noStrike" sz="1200" u="none">
                <a:solidFill>
                  <a:srgbClr val="FFFFFF"/>
                </a:solidFill>
                <a:latin typeface="Calibri"/>
              </a:rPr>
              <a:t>I started temping about 5 weeks ago, and for the last 3 weeks working has been trying</a:t>
            </a:r>
            <a:br/>
            <a:r>
              <a:rPr b="false" i="false" strike="noStrike" sz="1200" u="none">
                <a:solidFill>
                  <a:srgbClr val="FFFFFF"/>
                </a:solidFill>
                <a:latin typeface="Calibri"/>
              </a:rPr>
              <a:t>what's better for infants ibuprofen or acetaminophen</a:t>
            </a:r>
            <a:br/>
            <a:r>
              <a:rPr b="false" i="false" strike="noStrike" sz="1200" u="none">
                <a:solidFill>
                  <a:srgbClr val="FFFFFF"/>
                </a:solidFill>
                <a:latin typeface="Calibri"/>
              </a:rPr>
              <a:t>Het is echt een klein gebied vol met pukkels en puistjes, terwijl ik op de rest van mijn huid nauwelijks/nooit een puistje heb</a:t>
            </a:r>
            <a:br/>
            <a:r>
              <a:rPr b="false" i="false" strike="noStrike" sz="1200" u="none">
                <a:solidFill>
                  <a:srgbClr val="FFFFFF"/>
                </a:solidFill>
                <a:latin typeface="Calibri"/>
              </a:rPr>
              <a:t>maximum dose of ibuprofen for gout</a:t>
            </a:r>
            <a:br/>
            <a:r>
              <a:rPr b="false" i="false" strike="noStrike" sz="1200" u="none">
                <a:solidFill>
                  <a:srgbClr val="FFFFFF"/>
                </a:solidFill>
                <a:latin typeface="Calibri"/>
              </a:rPr>
              <a:t>dosage of ibuprofen for 1 year old</a:t>
            </a:r>
            <a:br/>
            <a:r>
              <a:rPr b="false" i="false" strike="noStrike" sz="1200" u="none">
                <a:solidFill>
                  <a:srgbClr val="FFFFFF"/>
                </a:solidFill>
                <a:latin typeface="Calibri"/>
              </a:rPr>
              <a:t>ibuprofen costco</a:t>
            </a:r>
            <a:br/>
            <a:r>
              <a:rPr b="false" i="false" strike="noStrike" sz="1200" u="none">
                <a:solidFill>
                  <a:srgbClr val="FFFFFF"/>
                </a:solidFill>
                <a:latin typeface="Calibri"/>
              </a:rPr>
              <a:t>how many 200mg ibuprofen can i take in a day</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cost walmart</a:t>
            </a:r>
            <a:br/>
            <a:r>
              <a:rPr b="false" i="false" strike="noStrike" sz="1200" u="none">
                <a:solidFill>
                  <a:srgbClr val="FFFFFF"/>
                </a:solidFill>
                <a:latin typeface="Calibri"/>
              </a:rPr>
              <a:t>ibuprofen dosage for joint inflammation</a:t>
            </a:r>
            <a:br/>
            <a:r>
              <a:rPr b="false" i="false" strike="noStrike" sz="1200" u="none">
                <a:solidFill>
                  <a:srgbClr val="FFFFFF"/>
                </a:solidFill>
                <a:latin typeface="Calibri"/>
              </a:rPr>
              <a:t>children's ibuprofen dosage calculator</a:t>
            </a:r>
            <a:br/>
            <a:r>
              <a:rPr b="false" i="false" strike="noStrike" sz="1200" u="none">
                <a:solidFill>
                  <a:srgbClr val="FFFFFF"/>
                </a:solidFill>
                <a:latin typeface="Calibri"/>
              </a:rPr>
              <a:t>Abolish the Theft Act, The Offences Against the Person Act and the dangerous drugs legislation and watch your approval ratings soar and the votes will come flooding in</a:t>
            </a:r>
            <a:br/>
            <a:r>
              <a:rPr b="false" i="false" strike="noStrike" sz="1200" u="none">
                <a:solidFill>
                  <a:srgbClr val="FFFFFF"/>
                </a:solidFill>
                <a:latin typeface="Calibri"/>
              </a:rPr>
              <a:t>tylenol 3 ibuprofen interaction</a:t>
            </a:r>
            <a:br/>
            <a:r>
              <a:rPr b="false" i="false" strike="noStrike" sz="1200" u="none">
                <a:solidFill>
                  <a:srgbClr val="FFFFFF"/>
                </a:solidFill>
                <a:latin typeface="Calibri"/>
              </a:rPr>
              <a:t>infant ibuprofen dosage for dogs</a:t>
            </a:r>
            <a:br/>
            <a:r>
              <a:rPr b="false" i="false" strike="noStrike" sz="1200" u="none">
                <a:solidFill>
                  <a:srgbClr val="FFFFFF"/>
                </a:solidFill>
                <a:latin typeface="Calibri"/>
              </a:rPr>
              <a:t>ibuprofen dose for 20 lb baby</a:t>
            </a:r>
            <a:br/>
            <a:r>
              <a:rPr b="false" i="false" strike="noStrike" sz="1200" u="none">
                <a:solidFill>
                  <a:srgbClr val="FFFFFF"/>
                </a:solidFill>
                <a:latin typeface="Calibri"/>
              </a:rPr>
              <a:t>is acetaminophen found in ibuprofen</a:t>
            </a:r>
            <a:br/>
            <a:r>
              <a:rPr b="false" i="false" strike="noStrike" sz="1200" u="none">
                <a:solidFill>
                  <a:srgbClr val="FFFFFF"/>
                </a:solidFill>
                <a:latin typeface="Calibri"/>
              </a:rPr>
              <a:t>800 mg ibuprofen breastfeeding</a:t>
            </a:r>
            <a:br/>
            <a:r>
              <a:rPr b="false" i="false" strike="noStrike" sz="1200" u="none">
                <a:solidFill>
                  <a:srgbClr val="FFFFFF"/>
                </a:solidFill>
                <a:latin typeface="Calibri"/>
              </a:rPr>
              <a:t>We do not provide coupon, discount and rebate for adapalene gel 0.1 and 0.3, or Differin gel 0.1 and 0.3</a:t>
            </a:r>
            <a:br/>
            <a:r>
              <a:rPr b="false" i="false" strike="noStrike" sz="1200" u="none">
                <a:solidFill>
                  <a:srgbClr val="FFFFFF"/>
                </a:solidFill>
                <a:latin typeface="Calibri"/>
              </a:rPr>
              <a:t>accidentally gave child double dose of ibuprofen</a:t>
            </a:r>
            <a:br/>
            <a:r>
              <a:rPr b="false" i="false" strike="noStrike" sz="1200" u="none">
                <a:solidFill>
                  <a:srgbClr val="FFFFFF"/>
                </a:solidFill>
                <a:latin typeface="Calibri"/>
              </a:rPr>
              <a:t>is motrin ibuprofen safe while breastfeeding</a:t>
            </a:r>
            <a:br/>
            <a:r>
              <a:rPr b="false" i="false" strike="noStrike" sz="1200" u="none">
                <a:solidFill>
                  <a:srgbClr val="FFFFFF"/>
                </a:solidFill>
                <a:latin typeface="Calibri"/>
              </a:rPr>
              <a:t>pediatric ibuprofen dosing by weight</a:t>
            </a:r>
            <a:br/>
            <a:r>
              <a:rPr b="false" i="false" strike="noStrike" sz="1200" u="none">
                <a:solidFill>
                  <a:srgbClr val="FFFFFF"/>
                </a:solidFill>
                <a:latin typeface="Calibri"/>
              </a:rPr>
              <a:t>dose de ibuprofeno na pericardite</a:t>
            </a:r>
            <a:br/>
            <a:r>
              <a:rPr b="false" i="false" strike="noStrike" sz="1200" u="none">
                <a:solidFill>
                  <a:srgbClr val="FFFFFF"/>
                </a:solidFill>
                <a:latin typeface="Calibri"/>
              </a:rPr>
              <a:t>how much ibuprofen in advil liquid gel</a:t>
            </a:r>
            <a:br/>
            <a:r>
              <a:rPr b="false" i="false" strike="noStrike" sz="1200" u="none">
                <a:solidFill>
                  <a:srgbClr val="FFFFFF"/>
                </a:solidFill>
                <a:latin typeface="Calibri"/>
              </a:rPr>
              <a:t>The doctors will give you the coupons whenever you ask for them</a:t>
            </a:r>
            <a:br/>
            <a:r>
              <a:rPr b="false" i="false" strike="noStrike" sz="1200" u="none">
                <a:solidFill>
                  <a:srgbClr val="FFFFFF"/>
                </a:solidFill>
                <a:latin typeface="Calibri"/>
              </a:rPr>
              <a:t>infant ibuprofen dosage chart by weight</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acetaminophen or ibuprofen for migraine</a:t>
            </a:r>
            <a:br/>
            <a:r>
              <a:rPr b="false" i="false" strike="noStrike" sz="1200" u="none">
                <a:solidFill>
                  <a:srgbClr val="FFFFFF"/>
                </a:solidFill>
                <a:latin typeface="Calibri"/>
              </a:rPr>
              <a:t>I would wager, in general, that glimpsing an elderly neighbour next door could at least nudge a prospective buyer into confirming a slightly higher offer</a:t>
            </a:r>
            <a:br/>
            <a:r>
              <a:rPr b="false" i="false" strike="noStrike" sz="1200" u="none">
                <a:solidFill>
                  <a:srgbClr val="FFFFFF"/>
                </a:solidFill>
                <a:latin typeface="Calibri"/>
              </a:rPr>
              <a:t>ibuprofen 100mg/5ml dosage chart</a:t>
            </a:r>
            <a:br/>
            <a:r>
              <a:rPr b="false" i="false" strike="noStrike" sz="1200" u="none">
                <a:solidFill>
                  <a:srgbClr val="FFFFFF"/>
                </a:solidFill>
                <a:latin typeface="Calibri"/>
              </a:rPr>
              <a:t>800 mg ibuprofen</a:t>
            </a:r>
            <a:br/>
            <a:r>
              <a:rPr b="false" i="false" strike="noStrike" sz="1200" u="none">
                <a:solidFill>
                  <a:srgbClr val="FFFFFF"/>
                </a:solidFill>
                <a:latin typeface="Calibri"/>
              </a:rPr>
              <a:t>advil motrin nuprin ibuprofen</a:t>
            </a:r>
            <a:br/>
            <a:r>
              <a:rPr b="false" i="false" strike="noStrike" sz="1200" u="none">
                <a:solidFill>
                  <a:srgbClr val="FFFFFF"/>
                </a:solidFill>
                <a:latin typeface="Calibri"/>
              </a:rPr>
              <a:t>600 mg ibuprofen per day</a:t>
            </a:r>
            <a:br/>
            <a:r>
              <a:rPr b="false" i="false" strike="noStrike" sz="1200" u="none">
                <a:solidFill>
                  <a:srgbClr val="FFFFFF"/>
                </a:solidFill>
                <a:latin typeface="Calibri"/>
              </a:rPr>
              <a:t>actron ibuprofeno 600 mg para que sirve</a:t>
            </a:r>
            <a:br/>
            <a:r>
              <a:rPr b="false" i="false" strike="noStrike" sz="1200" u="none">
                <a:solidFill>
                  <a:srgbClr val="FFFFFF"/>
                </a:solidFill>
                <a:latin typeface="Calibri"/>
              </a:rPr>
              <a:t>ibuprofen use in early pregnancy</a:t>
            </a:r>
            <a:br/>
            <a:r>
              <a:rPr b="false" i="false" strike="noStrike" sz="1200" u="none">
                <a:solidFill>
                  <a:srgbClr val="FFFFFF"/>
                </a:solidFill>
                <a:latin typeface="Calibri"/>
              </a:rPr>
              <a:t>Also, Harry Styles recently debuted a new tattoo is a little girl who never knew love until a boy, I join it</a:t>
            </a:r>
            <a:br/>
            <a:r>
              <a:rPr b="false" i="false" strike="noStrike" sz="1200" u="none">
                <a:solidFill>
                  <a:srgbClr val="FFFFFF"/>
                </a:solidFill>
                <a:latin typeface="Calibri"/>
              </a:rPr>
              <a:t>how much does ibuprofen 800 mg cost on the street</a:t>
            </a:r>
            <a:br/>
            <a:r>
              <a:rPr b="false" i="false" strike="noStrike" sz="1200" u="none">
                <a:solidFill>
                  <a:srgbClr val="FFFFFF"/>
                </a:solidFill>
                <a:latin typeface="Calibri"/>
              </a:rPr>
              <a:t>dose ibuprofeno pediatria</a:t>
            </a:r>
            <a:br/>
            <a:r>
              <a:rPr b="false" i="false" strike="noStrike" sz="1200" u="none">
                <a:solidFill>
                  <a:srgbClr val="FFFFFF"/>
                </a:solidFill>
                <a:latin typeface="Calibri"/>
              </a:rPr>
              <a:t>Its manufacturer, Pharmacia &amp; Upjohn, has cut the suggested retail price in half -- a month's supply is $30 instead of $60 -- great news for those using the stuff successfully.</a:t>
            </a:r>
            <a:br/>
            <a:r>
              <a:rPr b="false" i="false" strike="noStrike" sz="1200" u="none">
                <a:solidFill>
                  <a:srgbClr val="FFFFFF"/>
                </a:solidFill>
                <a:latin typeface="Calibri"/>
              </a:rPr>
              <a:t>actron ibuprofeno 600 mg</a:t>
            </a:r>
            <a:br/>
            <a:r>
              <a:rPr b="false" i="false" strike="noStrike" sz="1200" u="none">
                <a:solidFill>
                  <a:srgbClr val="FFFFFF"/>
                </a:solidFill>
                <a:latin typeface="Calibri"/>
              </a:rPr>
              <a:t>acetaminophen or ibuprofen after alcohol</a:t>
            </a:r>
            <a:br/>
            <a:r>
              <a:rPr b="false" i="false" strike="noStrike" sz="1200" u="none">
                <a:solidFill>
                  <a:srgbClr val="FFFFFF"/>
                </a:solidFill>
                <a:latin typeface="Calibri"/>
              </a:rPr>
              <a:t>is cheap ibuprofen the same as nurofen</a:t>
            </a:r>
            <a:br/>
            <a:r>
              <a:rPr b="false" i="false" strike="noStrike" sz="1200" u="none">
                <a:solidFill>
                  <a:srgbClr val="FFFFFF"/>
                </a:solidFill>
                <a:latin typeface="Calibri"/>
              </a:rPr>
              <a:t>para que sirve actron 600 ibuprofeno</a:t>
            </a:r>
            <a:br/>
            <a:r>
              <a:rPr b="false" i="false" strike="noStrike" sz="1200" u="none">
                <a:solidFill>
                  <a:srgbClr val="FFFFFF"/>
                </a:solidFill>
                <a:latin typeface="Calibri"/>
              </a:rPr>
              <a:t>100mg per 5ml ibuprofen dosage for infants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ibupirac ibuprofeno 600 mg</a:t>
            </a:r>
            <a:br/>
            <a:r>
              <a:rPr b="false" i="false" strike="noStrike" sz="1200" u="none">
                <a:solidFill>
                  <a:srgbClr val="FFFFFF"/>
                </a:solidFill>
                <a:latin typeface="Calibri"/>
              </a:rPr>
              <a:t>dosage for ibuprofen 600mg</a:t>
            </a:r>
            <a:br/>
            <a:r>
              <a:rPr b="false" i="false" strike="noStrike" sz="1200" u="none">
                <a:solidFill>
                  <a:srgbClr val="FFFFFF"/>
                </a:solidFill>
                <a:latin typeface="Calibri"/>
              </a:rPr>
              <a:t>ibuprofen or tylenol for teething</a:t>
            </a:r>
            <a:br/>
            <a:r>
              <a:rPr b="false" i="false" strike="noStrike" sz="1200" u="none">
                <a:solidFill>
                  <a:srgbClr val="FFFFFF"/>
                </a:solidFill>
                <a:latin typeface="Calibri"/>
              </a:rPr>
              <a:t>Although not reported with SEROQUEL, disruption of thebody's ability to reduce core body temperature has been attributed toantipsychotic agents</a:t>
            </a:r>
            <a:br/>
            <a:r>
              <a:rPr b="false" i="false" strike="noStrike" sz="1200" u="none">
                <a:solidFill>
                  <a:srgbClr val="FFFFFF"/>
                </a:solidFill>
                <a:latin typeface="Calibri"/>
              </a:rPr>
              <a:t>advil ibuprofen tablets gluten free</a:t>
            </a:r>
            <a:br/>
            <a:r>
              <a:rPr b="false" i="false" strike="noStrike" sz="1200" u="none">
                <a:solidFill>
                  <a:srgbClr val="FFFFFF"/>
                </a:solidFill>
                <a:latin typeface="Calibri"/>
              </a:rPr>
              <a:t>You should throw out the container once you have used the number of sprays that is on the label, even if the container is not empty</a:t>
            </a:r>
            <a:br/>
            <a:r>
              <a:rPr b="false" i="false" strike="noStrike" sz="1200" u="none">
                <a:solidFill>
                  <a:srgbClr val="FFFFFF"/>
                </a:solidFill>
                <a:latin typeface="Calibri"/>
              </a:rPr>
              <a:t>is tylenol or ibuprofen better for fever</a:t>
            </a:r>
            <a:br/>
            <a:r>
              <a:rPr b="false" i="false" strike="noStrike" sz="1200" u="none">
                <a:solidFill>
                  <a:srgbClr val="FFFFFF"/>
                </a:solidFill>
                <a:latin typeface="Calibri"/>
              </a:rPr>
              <a:t>ibuprofen dosage chart toddler</a:t>
            </a:r>
            <a:br/>
            <a:r>
              <a:rPr b="false" i="false" strike="noStrike" sz="1200" u="none">
                <a:solidFill>
                  <a:srgbClr val="FFFFFF"/>
                </a:solidFill>
                <a:latin typeface="Calibri"/>
              </a:rPr>
              <a:t>ibuprofen or tylenol while pregnant</a:t>
            </a:r>
            <a:br/>
            <a:r>
              <a:rPr b="false" i="false" strike="noStrike" sz="1200" u="none">
                <a:solidFill>
                  <a:srgbClr val="FFFFFF"/>
                </a:solidFill>
                <a:latin typeface="Calibri"/>
              </a:rPr>
              <a:t>brufen 400 mg tabletten ibuprofen</a:t>
            </a:r>
            <a:br/>
            <a:r>
              <a:rPr b="false" i="false" strike="noStrike" sz="1200" u="none">
                <a:solidFill>
                  <a:srgbClr val="FFFFFF"/>
                </a:solidFill>
                <a:latin typeface="Calibri"/>
              </a:rPr>
              <a:t>and before all of this i was saying how i dont think it does anything</a:t>
            </a:r>
            <a:br/>
            <a:r>
              <a:rPr b="false" i="false" strike="noStrike" sz="1200" u="none">
                <a:solidFill>
                  <a:srgbClr val="FFFFFF"/>
                </a:solidFill>
                <a:latin typeface="Calibri"/>
              </a:rPr>
              <a:t>which is better for a cold tylenol or ibuprofen</a:t>
            </a:r>
            <a:br/>
            <a:r>
              <a:rPr b="false" i="false" strike="noStrike" sz="1200" u="none">
                <a:solidFill>
                  <a:srgbClr val="FFFFFF"/>
                </a:solidFill>
                <a:latin typeface="Calibri"/>
              </a:rPr>
              <a:t>ibuprofen 400 mg daily dose</a:t>
            </a:r>
            <a:br/>
            <a:r>
              <a:rPr b="false" i="false" strike="noStrike" sz="1200" u="none">
                <a:solidFill>
                  <a:srgbClr val="FFFFFF"/>
                </a:solidFill>
                <a:latin typeface="Calibri"/>
              </a:rPr>
              <a:t>The way things have been going for him lately, he may not need it.</a:t>
            </a:r>
            <a:br/>
            <a:r>
              <a:rPr b="false" i="false" strike="noStrike" sz="1200" u="none">
                <a:solidFill>
                  <a:srgbClr val="FFFFFF"/>
                </a:solidFill>
                <a:latin typeface="Calibri"/>
              </a:rPr>
              <a:t>ibuprofen dosage 10 mg/kg</a:t>
            </a:r>
            <a:br/>
            <a:r>
              <a:rPr b="false" i="false" strike="noStrike" sz="1200" u="none">
                <a:solidFill>
                  <a:srgbClr val="FFFFFF"/>
                </a:solidFill>
                <a:latin typeface="Calibri"/>
              </a:rPr>
              <a:t>advil ibuprofen tablets 200 mg ingredients</a:t>
            </a:r>
            <a:br/>
            <a:r>
              <a:rPr b="false" i="false" strike="noStrike" sz="1200" u="none">
                <a:solidFill>
                  <a:srgbClr val="FFFFFF"/>
                </a:solidFill>
                <a:latin typeface="Calibri"/>
              </a:rPr>
              <a:t>sindol 600 ibuprofeno para que sirve</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advil ibuprofen tablets 200mg</a:t>
            </a:r>
            <a:br/>
            <a:r>
              <a:rPr b="false" i="false" strike="noStrike" sz="1200" u="none">
                <a:solidFill>
                  <a:srgbClr val="FFFFFF"/>
                </a:solidFill>
                <a:latin typeface="Calibri"/>
              </a:rPr>
              <a:t>ibupirac 600 ibuprofeno prospecto</a:t>
            </a:r>
            <a:br/>
            <a:r>
              <a:rPr b="false" i="false" strike="noStrike" sz="1200" u="none">
                <a:solidFill>
                  <a:srgbClr val="FFFFFF"/>
                </a:solidFill>
                <a:latin typeface="Calibri"/>
              </a:rPr>
              <a:t>do you take ibuprofen for fever</a:t>
            </a:r>
            <a:br/>
            <a:r>
              <a:rPr b="false" i="false" strike="noStrike" sz="1200" u="none">
                <a:solidFill>
                  <a:srgbClr val="FFFFFF"/>
                </a:solidFill>
                <a:latin typeface="Calibri"/>
              </a:rPr>
              <a:t>order 800 mg ibuprofen</a:t>
            </a:r>
            <a:br/>
            <a:r>
              <a:rPr b="false" i="false" strike="noStrike" sz="1200" u="none">
                <a:solidFill>
                  <a:srgbClr val="FFFFFF"/>
                </a:solidFill>
                <a:latin typeface="Calibri"/>
              </a:rPr>
              <a:t>can you overdose on ibuprofen 800</a:t>
            </a:r>
            <a:br/>
            <a:r>
              <a:rPr b="false" i="false" strike="noStrike" sz="1200" u="none">
                <a:solidFill>
                  <a:srgbClr val="FFFFFF"/>
                </a:solidFill>
                <a:latin typeface="Calibri"/>
              </a:rPr>
              <a:t>Doctors regularly prescribe Risperdal to children with ADHD a condition related to excessive motor activity, inattention and impulsive behavior</a:t>
            </a:r>
            <a:br/>
            <a:r>
              <a:rPr b="false" i="false" strike="noStrike" sz="1200" u="none">
                <a:solidFill>
                  <a:srgbClr val="FFFFFF"/>
                </a:solidFill>
                <a:latin typeface="Calibri"/>
              </a:rPr>
              <a:t>ibuprofen 800 mg tablets mfg amneal</a:t>
            </a:r>
            <a:br/>
            <a:r>
              <a:rPr b="false" i="false" strike="noStrike" sz="1200" u="none">
                <a:solidFill>
                  <a:srgbClr val="FFFFFF"/>
                </a:solidFill>
                <a:latin typeface="Calibri"/>
              </a:rPr>
              <a:t>purchase ibuprofen</a:t>
            </a:r>
            <a:br/>
            <a:r>
              <a:rPr b="false" i="false" strike="noStrike" sz="1200" u="none">
                <a:solidFill>
                  <a:srgbClr val="FFFFFF"/>
                </a:solidFill>
                <a:latin typeface="Calibri"/>
              </a:rPr>
              <a:t>how much ibuprofen can i take for gout</a:t>
            </a:r>
            <a:br/>
            <a:r>
              <a:rPr b="false" i="false" strike="noStrike" sz="1200" u="none">
                <a:solidFill>
                  <a:srgbClr val="FFFFFF"/>
                </a:solidFill>
                <a:latin typeface="Calibri"/>
              </a:rPr>
              <a:t>Some researchers worry that this kind of system is inherently less predictable</a:t>
            </a:r>
            <a:br/>
            <a:r>
              <a:rPr b="false" i="false" strike="noStrike" sz="1200" u="none">
                <a:solidFill>
                  <a:srgbClr val="FFFFFF"/>
                </a:solidFill>
                <a:latin typeface="Calibri"/>
              </a:rPr>
              <a:t>ibuprofen acetaminophen combination</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is tylenol or ibuprofen better for dogs</a:t>
            </a:r>
            <a:br/>
            <a:r>
              <a:rPr b="false" i="false" strike="noStrike" sz="1200" u="none">
                <a:solidFill>
                  <a:srgbClr val="FFFFFF"/>
                </a:solidFill>
                <a:latin typeface="Calibri"/>
              </a:rPr>
              <a:t>ibuprofen motrin tylenol</a:t>
            </a:r>
            <a:br/>
            <a:r>
              <a:rPr b="false" i="false" strike="noStrike" sz="1200" u="none">
                <a:solidFill>
                  <a:srgbClr val="FFFFFF"/>
                </a:solidFill>
                <a:latin typeface="Calibri"/>
              </a:rPr>
              <a:t>where to buy ibuprofen in malaysia</a:t>
            </a:r>
            <a:br/>
            <a:r>
              <a:rPr b="false" i="false" strike="noStrike" sz="1200" u="none">
                <a:solidFill>
                  <a:srgbClr val="FFFFFF"/>
                </a:solidFill>
                <a:latin typeface="Calibri"/>
              </a:rPr>
              <a:t>Never felt worse in my severe diarrhea</a:t>
            </a:r>
            <a:br/>
            <a:r>
              <a:rPr b="false" i="false" strike="noStrike" sz="1200" u="none">
                <a:solidFill>
                  <a:srgbClr val="FFFFFF"/>
                </a:solidFill>
                <a:latin typeface="Calibri"/>
              </a:rPr>
              <a:t>is it ok to take tylenol or ibuprofen while pregnant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dr. sears ibuprofen infant dosage</a:t>
            </a:r>
            <a:br/>
            <a:r>
              <a:rPr b="false" i="false" strike="noStrike" sz="1200" u="none">
                <a:solidFill>
                  <a:srgbClr val="FFFFFF"/>
                </a:solidFill>
                <a:latin typeface="Calibri"/>
              </a:rPr>
              <a:t>what is the dosage for ibuprofen for infants</a:t>
            </a:r>
            <a:br/>
            <a:r>
              <a:rPr b="false" i="false" strike="noStrike" sz="1200" u="none">
                <a:solidFill>
                  <a:srgbClr val="FFFFFF"/>
                </a:solidFill>
                <a:latin typeface="Calibri"/>
              </a:rPr>
              <a:t>is it safe to take 600 mg ibuprofen</a:t>
            </a:r>
            <a:br/>
            <a:r>
              <a:rPr b="false" i="false" strike="noStrike" sz="1200" u="none">
                <a:solidFill>
                  <a:srgbClr val="FFFFFF"/>
                </a:solidFill>
                <a:latin typeface="Calibri"/>
              </a:rPr>
              <a:t>A platform for writers and artists to create and share, HelloGiggles welcomes reader contributions and publishes them daily</a:t>
            </a:r>
            <a:br/>
            <a:r>
              <a:rPr b="false" i="false" strike="noStrike" sz="1200" u="none">
                <a:solidFill>
                  <a:srgbClr val="FFFFFF"/>
                </a:solidFill>
                <a:latin typeface="Calibri"/>
              </a:rPr>
              <a:t>dosage for ibuprofen for 10 year old</a:t>
            </a:r>
            <a:br/>
            <a:r>
              <a:rPr b="false" i="false" strike="noStrike" sz="1200" u="none">
                <a:solidFill>
                  <a:srgbClr val="FFFFFF"/>
                </a:solidFill>
                <a:latin typeface="Calibri"/>
              </a:rPr>
              <a:t>costco ibuprofen gluten free</a:t>
            </a:r>
            <a:br/>
            <a:r>
              <a:rPr b="false" i="false" strike="noStrike" sz="1200" u="none">
                <a:solidFill>
                  <a:srgbClr val="FFFFFF"/>
                </a:solidFill>
                <a:latin typeface="Calibri"/>
              </a:rPr>
              <a:t>Most recently, I was started on Pristiq</a:t>
            </a:r>
            <a:br/>
            <a:r>
              <a:rPr b="false" i="false" strike="noStrike" sz="1200" u="none">
                <a:solidFill>
                  <a:srgbClr val="FFFFFF"/>
                </a:solidFill>
                <a:latin typeface="Calibri"/>
              </a:rPr>
              <a:t>how much ibuprofen can i take for a migraine</a:t>
            </a:r>
            <a:br/>
            <a:r>
              <a:rPr b="false" i="false" strike="noStrike" sz="1200" u="none">
                <a:solidFill>
                  <a:srgbClr val="FFFFFF"/>
                </a:solidFill>
                <a:latin typeface="Calibri"/>
              </a:rPr>
              <a:t>800mg ibuprofen dosage for toothache</a:t>
            </a:r>
            <a:br/>
            <a:r>
              <a:rPr b="false" i="false" strike="noStrike" sz="1200" u="none">
                <a:solidFill>
                  <a:srgbClr val="FFFFFF"/>
                </a:solidFill>
                <a:latin typeface="Calibri"/>
              </a:rPr>
              <a:t>800 mg ibuprofen safe breastfeeding</a:t>
            </a:r>
            <a:br/>
            <a:r>
              <a:rPr b="false" i="false" strike="noStrike" sz="1200" u="none">
                <a:solidFill>
                  <a:srgbClr val="FFFFFF"/>
                </a:solidFill>
                <a:latin typeface="Calibri"/>
              </a:rPr>
              <a:t>You also agree that you must initiate any cause of action within one (1) year after the claim has arisen, or you will be barred from pursuing any cause of action.</a:t>
            </a:r>
            <a:br/>
            <a:r>
              <a:rPr b="false" i="false" strike="noStrike" sz="1200" u="none">
                <a:solidFill>
                  <a:srgbClr val="FFFFFF"/>
                </a:solidFill>
                <a:latin typeface="Calibri"/>
              </a:rPr>
              <a:t>cost of ibuprofen</a:t>
            </a:r>
            <a:br/>
            <a:r>
              <a:rPr b="false" i="false" strike="noStrike" sz="1200" u="none">
                <a:solidFill>
                  <a:srgbClr val="FFFFFF"/>
                </a:solidFill>
                <a:latin typeface="Calibri"/>
              </a:rPr>
              <a:t>Lvese las manos antes y despu&amp;eacute;s de haberse quitarse los guantes</a:t>
            </a:r>
            <a:br/>
            <a:r>
              <a:rPr b="false" i="false" strike="noStrike" sz="1200" u="none">
                <a:solidFill>
                  <a:srgbClr val="FFFFFF"/>
                </a:solidFill>
                <a:latin typeface="Calibri"/>
              </a:rPr>
              <a:t>how much ibuprofen in advil migraine</a:t>
            </a:r>
            <a:br/>
            <a:r>
              <a:rPr b="false" i="false" strike="noStrike" sz="1200" u="none">
                <a:solidFill>
                  <a:srgbClr val="FFFFFF"/>
                </a:solidFill>
                <a:latin typeface="Calibri"/>
              </a:rPr>
              <a:t>brufen ibuprofeno 600 mg granulado efervescente</a:t>
            </a:r>
            <a:br/>
            <a:r>
              <a:rPr b="false" i="false" strike="noStrike" sz="1200" u="none">
                <a:solidFill>
                  <a:srgbClr val="FFFFFF"/>
                </a:solidFill>
                <a:latin typeface="Calibri"/>
              </a:rPr>
              <a:t>should i take ibuprofen after a workout</a:t>
            </a:r>
            <a:br/>
            <a:r>
              <a:rPr b="false" i="false" strike="noStrike" sz="1200" u="none">
                <a:solidFill>
                  <a:srgbClr val="FFFFFF"/>
                </a:solidFill>
                <a:latin typeface="Calibri"/>
              </a:rPr>
              <a:t>ibuprofen motrin eq 800mg</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ibuprofen dosage pediatric patients</a:t>
            </a:r>
            <a:br/>
            <a:r>
              <a:rPr b="false" i="false" strike="noStrike" sz="1200" u="none">
                <a:solidFill>
                  <a:srgbClr val="FFFFFF"/>
                </a:solidFill>
                <a:latin typeface="Calibri"/>
              </a:rPr>
              <a:t>dosage ibuprofen children's weight</a:t>
            </a:r>
            <a:br/>
            <a:r>
              <a:rPr b="false" i="false" strike="noStrike" sz="1200" u="none">
                <a:solidFill>
                  <a:srgbClr val="FFFFFF"/>
                </a:solidFill>
                <a:latin typeface="Calibri"/>
              </a:rPr>
              <a:t>When increases in the dose of indomethacin are made, they should be made carefully and in small increments.</a:t>
            </a:r>
            <a:br/>
            <a:r>
              <a:rPr b="false" i="false" strike="noStrike" sz="1200" u="none">
                <a:solidFill>
                  <a:srgbClr val="FFFFFF"/>
                </a:solidFill>
                <a:latin typeface="Calibri"/>
              </a:rPr>
              <a:t>800 mg of ibuprofen safe</a:t>
            </a:r>
            <a:br/>
            <a:r>
              <a:rPr b="false" i="false" strike="noStrike" sz="1200" u="none">
                <a:solidFill>
                  <a:srgbClr val="FFFFFF"/>
                </a:solidFill>
                <a:latin typeface="Calibri"/>
              </a:rPr>
              <a:t>tylenol versus ibuprofen</a:t>
            </a:r>
            <a:br/>
            <a:r>
              <a:rPr b="false" i="false" strike="noStrike" sz="1200" u="none">
                <a:solidFill>
                  <a:srgbClr val="FFFFFF"/>
                </a:solidFill>
                <a:latin typeface="Calibri"/>
              </a:rPr>
              <a:t>bula online ibuprofeno</a:t>
            </a:r>
            <a:br/>
            <a:r>
              <a:rPr b="false" i="false" strike="noStrike" sz="1200" u="none">
                <a:solidFill>
                  <a:srgbClr val="FFFFFF"/>
                </a:solidFill>
                <a:latin typeface="Calibri"/>
              </a:rPr>
              <a:t>Within 6 weeks of treatment initiation, the rates of musculoskeletal adverse reactions were 9.3% (31/335) in the ciprofloxacin-treated group versus 6% (21/349) in comparator-treated patients</a:t>
            </a:r>
            <a:br/>
            <a:r>
              <a:rPr b="false" i="false" strike="noStrike" sz="1200" u="none">
                <a:solidFill>
                  <a:srgbClr val="FFFFFF"/>
                </a:solidFill>
                <a:latin typeface="Calibri"/>
              </a:rPr>
              <a:t>how many ibuprofen can i take in a day</a:t>
            </a:r>
            <a:br/>
            <a:r>
              <a:rPr b="false" i="false" strike="noStrike" sz="1200" u="none">
                <a:solidFill>
                  <a:srgbClr val="FFFFFF"/>
                </a:solidFill>
                <a:latin typeface="Calibri"/>
              </a:rPr>
              <a:t>buy cheap ibuprofen</a:t>
            </a:r>
            <a:br/>
            <a:r>
              <a:rPr b="false" i="false" strike="noStrike" sz="1200" u="none">
                <a:solidFill>
                  <a:srgbClr val="FFFFFF"/>
                </a:solidFill>
                <a:latin typeface="Calibri"/>
              </a:rPr>
              <a:t>is 800 mg ibuprofen safe while pregnant</a:t>
            </a:r>
            <a:br/>
            <a:r>
              <a:rPr b="false" i="false" strike="noStrike" sz="1200" u="none">
                <a:solidFill>
                  <a:srgbClr val="FFFFFF"/>
                </a:solidFill>
                <a:latin typeface="Calibri"/>
              </a:rPr>
              <a:t>un'autorizzazione all'immissione in commercio per Abilify, valida in tutta l'Unione europea</a:t>
            </a:r>
            <a:br/>
            <a:r>
              <a:rPr b="false" i="false" strike="noStrike" sz="1200" u="none">
                <a:solidFill>
                  <a:srgbClr val="FFFFFF"/>
                </a:solidFill>
                <a:latin typeface="Calibri"/>
              </a:rPr>
              <a:t>ibuprofen 800 mg tablets effects</a:t>
            </a:r>
            <a:br/>
            <a:r>
              <a:rPr b="false" i="false" strike="noStrike" sz="1200" u="none">
                <a:solidFill>
                  <a:srgbClr val="FFFFFF"/>
                </a:solidFill>
                <a:latin typeface="Calibri"/>
              </a:rPr>
              <a:t>When we started to discuss the possibility of having a baby, I decided to stop taking the pill</a:t>
            </a:r>
            <a:br/>
            <a:r>
              <a:rPr b="false" i="false" strike="noStrike" sz="1200" u="none">
                <a:solidFill>
                  <a:srgbClr val="FFFFFF"/>
                </a:solidFill>
                <a:latin typeface="Calibri"/>
              </a:rPr>
              <a:t>is ibuprofen safe to use in infants</a:t>
            </a:r>
            <a:br/>
            <a:r>
              <a:rPr b="false" i="false" strike="noStrike" sz="1200" u="none">
                <a:solidFill>
                  <a:srgbClr val="FFFFFF"/>
                </a:solidFill>
                <a:latin typeface="Calibri"/>
              </a:rPr>
              <a:t>ibuprofen tylenol aleve</a:t>
            </a:r>
            <a:br/>
            <a:r>
              <a:rPr b="false" i="false" strike="noStrike" sz="1200" u="none">
                <a:solidFill>
                  <a:srgbClr val="FFFFFF"/>
                </a:solidFill>
                <a:latin typeface="Calibri"/>
              </a:rPr>
              <a:t>how many 200mg ibuprofen can i take to die</a:t>
            </a:r>
            <a:br/>
            <a:r>
              <a:rPr b="false" i="false" strike="noStrike" sz="1200" u="none">
                <a:solidFill>
                  <a:srgbClr val="FFFFFF"/>
                </a:solidFill>
                <a:latin typeface="Calibri"/>
              </a:rPr>
              <a:t>tylenol or ibuprofen for toddler fever</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does meloxicam have ibuprofen in it</a:t>
            </a:r>
            <a:br/>
            <a:r>
              <a:rPr b="false" i="false" strike="noStrike" sz="1200" u="none">
                <a:solidFill>
                  <a:srgbClr val="FFFFFF"/>
                </a:solidFill>
                <a:latin typeface="Calibri"/>
              </a:rPr>
              <a:t>is motrin the same thing as ibuprofen</a:t>
            </a:r>
            <a:br/>
            <a:r>
              <a:rPr b="false" i="false" strike="noStrike" sz="1200" u="none">
                <a:solidFill>
                  <a:srgbClr val="FFFFFF"/>
                </a:solidFill>
                <a:latin typeface="Calibri"/>
              </a:rPr>
              <a:t>order ibuprofen</a:t>
            </a:r>
            <a:br/>
            <a:r>
              <a:rPr b="false" i="false" strike="noStrike" sz="1200" u="none">
                <a:solidFill>
                  <a:srgbClr val="FFFFFF"/>
                </a:solidFill>
                <a:latin typeface="Calibri"/>
              </a:rPr>
              <a:t>ibuprofen 800 mg street price</a:t>
            </a:r>
            <a:br/>
            <a:r>
              <a:rPr b="false" i="false" strike="noStrike" sz="1200" u="none">
                <a:solidFill>
                  <a:srgbClr val="FFFFFF"/>
                </a:solidFill>
                <a:latin typeface="Calibri"/>
              </a:rPr>
              <a:t>ibuprofen costco canada</a:t>
            </a:r>
            <a:br/>
            <a:r>
              <a:rPr b="false" i="false" strike="noStrike" sz="1200" u="none">
                <a:solidFill>
                  <a:srgbClr val="FFFFFF"/>
                </a:solidFill>
                <a:latin typeface="Calibri"/>
              </a:rPr>
              <a:t>It is a treatment that is generally successful in clearing the skin, leading many patients to opt for multiple courses in their pursuit of an improved complexion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2015-12-20T01:16:52+04:00</dcterms:created>
  <dcterms:modified xsi:type="dcterms:W3CDTF">2015-12-20T01:16:52+04:00</dcterms:modified>
  <dc:title>Advil Ibuprofen Tablets 200mg - Do You Take Ibuprofen For Fever</dc:title>
  <dc:description>Ibuprofen use, ibuprofen versus tylenol, ibuprofen dosages for toddlers, how much does 800 mg ibuprofen cost per pill, how much ibuprofen in advil liquid gel, sindol 600 ibuprofeno para que sirve, is 800 mg ibuprofen safe while pregnant</dc:description>
  <dc:subject>Advil Ibuprofen Tablets 200mg - Do You Take Ibuprofen For Fever</dc:subject>
  <cp:keywords>is advil an ibuprofen, dose de ibuprofeno gotas, ibuprofen 400 mg per day, ibuprofen or advil, ibuprofen mg kg pediatric, dosage of ibuprofen for 1 year old, ibuprofen dosage for joint inflammation, ibuprofen 400 mg daily dose, advil ibuprofen tablets 200 mg ingredients, ibuprofen 800 mg tablets effects</cp:keywords>
  <cp:category/>
</cp:coreProperties>
</file>