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Amoxicillin 500mg Dosage For Flu</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amoxicillin online uk</a:t>
            </a:r>
            <a:br/>
            <a:r>
              <a:rPr b="false" i="false" strike="noStrike" sz="1200" u="none">
                <a:solidFill>
                  <a:srgbClr val="FFFFFF"/>
                </a:solidFill>
                <a:latin typeface="Calibri"/>
              </a:rPr>
              <a:t>i take prozac and i find that it makes me yawn an insane amount</a:t>
            </a:r>
            <a:br/>
            <a:r>
              <a:rPr b="false" i="false" strike="noStrike" sz="1200" u="none">
                <a:solidFill>
                  <a:srgbClr val="FFFFFF"/>
                </a:solidFill>
                <a:latin typeface="Calibri"/>
              </a:rPr>
              <a:t>amoxicillin 250 mg how many times a day</a:t>
            </a:r>
            <a:br/>
            <a:r>
              <a:rPr b="false" i="false" strike="noStrike" sz="1200" u="none">
                <a:solidFill>
                  <a:srgbClr val="FFFFFF"/>
                </a:solidFill>
                <a:latin typeface="Calibri"/>
              </a:rPr>
              <a:t>It describes what reactive arthritis is and how it develops</a:t>
            </a:r>
            <a:br/>
            <a:r>
              <a:rPr b="false" i="false" strike="noStrike" sz="1200" u="none">
                <a:solidFill>
                  <a:srgbClr val="FFFFFF"/>
                </a:solidFill>
                <a:latin typeface="Calibri"/>
              </a:rPr>
              <a:t>amoxicillin clavulanate 500 125 mg dosage</a:t>
            </a:r>
            <a:br/>
            <a:r>
              <a:rPr b="false" i="false" strike="noStrike" sz="1200" u="none">
                <a:solidFill>
                  <a:srgbClr val="FFFFFF"/>
                </a:solidFill>
                <a:latin typeface="Calibri"/>
              </a:rPr>
              <a:t>does prescription amoxicillin expire</a:t>
            </a:r>
            <a:br/>
            <a:r>
              <a:rPr b="false" i="false" strike="noStrike" sz="1200" u="none">
                <a:solidFill>
                  <a:srgbClr val="FFFFFF"/>
                </a:solidFill>
                <a:latin typeface="Calibri"/>
              </a:rPr>
              <a:t>purchase amoxicillin 500mg</a:t>
            </a:r>
            <a:br/>
            <a:r>
              <a:rPr b="false" i="false" strike="noStrike" sz="1200" u="none">
                <a:solidFill>
                  <a:srgbClr val="FFFFFF"/>
                </a:solidFill>
                <a:latin typeface="Calibri"/>
              </a:rPr>
              <a:t>cheapest amoxicillin online</a:t>
            </a:r>
            <a:br/>
            <a:r>
              <a:rPr b="false" i="false" strike="noStrike" sz="1200" u="none">
                <a:solidFill>
                  <a:srgbClr val="FFFFFF"/>
                </a:solidFill>
                <a:latin typeface="Calibri"/>
              </a:rPr>
              <a:t>0.1% and 0.3% are the two standard concentrations with 0.3 standard being the strongest</a:t>
            </a:r>
            <a:br/>
            <a:r>
              <a:rPr b="false" i="false" strike="noStrike" sz="1200" u="none">
                <a:solidFill>
                  <a:srgbClr val="FFFFFF"/>
                </a:solidFill>
                <a:latin typeface="Calibri"/>
              </a:rPr>
              <a:t>2000 mg amoxicillin at once</a:t>
            </a:r>
            <a:br/>
            <a:r>
              <a:rPr b="false" i="false" strike="noStrike" sz="1200" u="none">
                <a:solidFill>
                  <a:srgbClr val="FFFFFF"/>
                </a:solidFill>
                <a:latin typeface="Calibri"/>
              </a:rPr>
              <a:t>amoxicillin 500 mg double dose</a:t>
            </a:r>
            <a:br/>
            <a:r>
              <a:rPr b="false" i="false" strike="noStrike" sz="1200" u="none">
                <a:solidFill>
                  <a:srgbClr val="FFFFFF"/>
                </a:solidFill>
                <a:latin typeface="Calibri"/>
              </a:rPr>
              <a:t>amoxicillin 500 mg daily dosage</a:t>
            </a:r>
            <a:br/>
            <a:r>
              <a:rPr b="false" i="false" strike="noStrike" sz="1200" u="none">
                <a:solidFill>
                  <a:srgbClr val="FFFFFF"/>
                </a:solidFill>
                <a:latin typeface="Calibri"/>
              </a:rPr>
              <a:t>amoxicillin 500mg capsule color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u need a prescription for amoxicillin</a:t>
            </a:r>
            <a:br/>
            <a:r>
              <a:rPr b="false" i="false" strike="noStrike" sz="1200" u="none">
                <a:solidFill>
                  <a:srgbClr val="FFFFFF"/>
                </a:solidFill>
                <a:latin typeface="Calibri"/>
              </a:rPr>
              <a:t>It&amp;#39;s totally possible and proves that reacting judgmentally is totally unnecessary and avoidable.</a:t>
            </a:r>
            <a:br/>
            <a:r>
              <a:rPr b="false" i="false" strike="noStrike" sz="1200" u="none">
                <a:solidFill>
                  <a:srgbClr val="FFFFFF"/>
                </a:solidFill>
                <a:latin typeface="Calibri"/>
              </a:rPr>
              <a:t>cost of amoxicillin</a:t>
            </a:r>
            <a:br/>
            <a:r>
              <a:rPr b="false" i="false" strike="noStrike" sz="1200" u="none">
                <a:solidFill>
                  <a:srgbClr val="FFFFFF"/>
                </a:solidFill>
                <a:latin typeface="Calibri"/>
              </a:rPr>
              <a:t>At 2 years, an increase in hair growth was demonstrated in 66% of men treated with PROPECIA, compared with 7% of men treated with placebo</a:t>
            </a:r>
            <a:br/>
            <a:r>
              <a:rPr b="false" i="false" strike="noStrike" sz="1200" u="none">
                <a:solidFill>
                  <a:srgbClr val="FFFFFF"/>
                </a:solidFill>
                <a:latin typeface="Calibri"/>
              </a:rPr>
              <a:t>amoxicillin 125 mg used for</a:t>
            </a:r>
            <a:br/>
            <a:r>
              <a:rPr b="false" i="false" strike="noStrike" sz="1200" u="none">
                <a:solidFill>
                  <a:srgbClr val="FFFFFF"/>
                </a:solidFill>
                <a:latin typeface="Calibri"/>
              </a:rPr>
              <a:t>The most common side effects are nausea, bleeding not related to menstruation, lower abdominal (stomach) pain, headaches and tiredness</a:t>
            </a:r>
            <a:br/>
            <a:r>
              <a:rPr b="false" i="false" strike="noStrike" sz="1200" u="none">
                <a:solidFill>
                  <a:srgbClr val="FFFFFF"/>
                </a:solidFill>
                <a:latin typeface="Calibri"/>
              </a:rPr>
              <a:t>pediatric rx amoxicillin</a:t>
            </a:r>
            <a:br/>
            <a:r>
              <a:rPr b="false" i="false" strike="noStrike" sz="1200" u="none">
                <a:solidFill>
                  <a:srgbClr val="FFFFFF"/>
                </a:solidFill>
                <a:latin typeface="Calibri"/>
              </a:rPr>
              <a:t>where to buy amoxicillin uk</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amoxicillin trihydrate generic name</a:t>
            </a:r>
            <a:br/>
            <a:r>
              <a:rPr b="false" i="false" strike="noStrike" sz="1200" u="none">
                <a:solidFill>
                  <a:srgbClr val="FFFFFF"/>
                </a:solidFill>
                <a:latin typeface="Calibri"/>
              </a:rPr>
              <a:t>can i get amoxicillin over the counter uk</a:t>
            </a:r>
            <a:br/>
            <a:r>
              <a:rPr b="false" i="false" strike="noStrike" sz="1200" u="none">
                <a:solidFill>
                  <a:srgbClr val="FFFFFF"/>
                </a:solidFill>
                <a:latin typeface="Calibri"/>
              </a:rPr>
              <a:t>is 500mg of amoxicillin a strong dose</a:t>
            </a:r>
            <a:br/>
            <a:r>
              <a:rPr b="false" i="false" strike="noStrike" sz="1200" u="none">
                <a:solidFill>
                  <a:srgbClr val="FFFFFF"/>
                </a:solidFill>
                <a:latin typeface="Calibri"/>
              </a:rPr>
              <a:t>amoxicillin 500 mg dosage for throat infection</a:t>
            </a:r>
            <a:br/>
            <a:r>
              <a:rPr b="false" i="false" strike="noStrike" sz="1200" u="none">
                <a:solidFill>
                  <a:srgbClr val="FFFFFF"/>
                </a:solidFill>
                <a:latin typeface="Calibri"/>
              </a:rPr>
              <a:t>I do remember when I started the medicine I would have extremely vivid dreams at night that didn't make sense and it took a few months for that to subside</a:t>
            </a:r>
            <a:br/>
            <a:r>
              <a:rPr b="false" i="false" strike="noStrike" sz="1200" u="none">
                <a:solidFill>
                  <a:srgbClr val="FFFFFF"/>
                </a:solidFill>
                <a:latin typeface="Calibri"/>
              </a:rPr>
              <a:t>amoxicillin buy online australia</a:t>
            </a:r>
            <a:br/>
            <a:r>
              <a:rPr b="false" i="false" strike="noStrike" sz="1200" u="none">
                <a:solidFill>
                  <a:srgbClr val="FFFFFF"/>
                </a:solidFill>
                <a:latin typeface="Calibri"/>
              </a:rPr>
              <a:t>is 1000 mg of amoxicillin safe</a:t>
            </a:r>
            <a:br/>
            <a:r>
              <a:rPr b="false" i="false" strike="noStrike" sz="1200" u="none">
                <a:solidFill>
                  <a:srgbClr val="FFFFFF"/>
                </a:solidFill>
                <a:latin typeface="Calibri"/>
              </a:rPr>
              <a:t>order trimox</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125mg /1.25ml</a:t>
            </a:r>
            <a:br/>
            <a:r>
              <a:rPr b="false" i="false" strike="noStrike" sz="1200" u="none">
                <a:solidFill>
                  <a:srgbClr val="FFFFFF"/>
                </a:solidFill>
                <a:latin typeface="Calibri"/>
              </a:rPr>
              <a:t>Use of Macrobid (Nitrofurantoin) 100mg for prolonged or repeated periods may result in oral thrush or a new vaginal yeast infection</a:t>
            </a:r>
            <a:br/>
            <a:r>
              <a:rPr b="false" i="false" strike="noStrike" sz="1200" u="none">
                <a:solidFill>
                  <a:srgbClr val="FFFFFF"/>
                </a:solidFill>
                <a:latin typeface="Calibri"/>
              </a:rPr>
              <a:t>trimox azitromicina 500 mg</a:t>
            </a:r>
            <a:br/>
            <a:r>
              <a:rPr b="false" i="false" strike="noStrike" sz="1200" u="none">
                <a:solidFill>
                  <a:srgbClr val="FFFFFF"/>
                </a:solidFill>
                <a:latin typeface="Calibri"/>
              </a:rPr>
              <a:t>I am 32 and evry time I turn around another one of my friends is pregnant and I just get so jealous that it is so easy for them</a:t>
            </a:r>
            <a:br/>
            <a:r>
              <a:rPr b="false" i="false" strike="noStrike" sz="1200" u="none">
                <a:solidFill>
                  <a:srgbClr val="FFFFFF"/>
                </a:solidFill>
                <a:latin typeface="Calibri"/>
              </a:rPr>
              <a:t>amoxicillin pot clavulanate augmentin 875 125 mg oral tab</a:t>
            </a:r>
            <a:br/>
            <a:r>
              <a:rPr b="false" i="false" strike="noStrike" sz="1200" u="none">
                <a:solidFill>
                  <a:srgbClr val="FFFFFF"/>
                </a:solidFill>
                <a:latin typeface="Calibri"/>
              </a:rPr>
              <a:t>amoxicillin trihydrate 250 mg uses</a:t>
            </a:r>
            <a:br/>
            <a:r>
              <a:rPr b="false" i="false" strike="noStrike" sz="1200" u="none">
                <a:solidFill>
                  <a:srgbClr val="FFFFFF"/>
                </a:solidFill>
                <a:latin typeface="Calibri"/>
              </a:rPr>
              <a:t>amoxicillin 400 mg per 5ml</a:t>
            </a:r>
            <a:br/>
            <a:r>
              <a:rPr b="false" i="false" strike="noStrike" sz="1200" u="none">
                <a:solidFill>
                  <a:srgbClr val="FFFFFF"/>
                </a:solidFill>
                <a:latin typeface="Calibri"/>
              </a:rPr>
              <a:t>Ik zit momenteel te denken aan Avene, Eucerin of La Roche Posay</a:t>
            </a:r>
            <a:br/>
            <a:r>
              <a:rPr b="false" i="false" strike="noStrike" sz="1200" u="none">
                <a:solidFill>
                  <a:srgbClr val="FFFFFF"/>
                </a:solidFill>
                <a:latin typeface="Calibri"/>
              </a:rPr>
              <a:t>amoxicillin rx 654</a:t>
            </a:r>
            <a:br/>
            <a:r>
              <a:rPr b="false" i="false" strike="noStrike" sz="1200" u="none">
                <a:solidFill>
                  <a:srgbClr val="FFFFFF"/>
                </a:solidFill>
                <a:latin typeface="Calibri"/>
              </a:rPr>
              <a:t>what is amoxicillin 500mg capsules for</a:t>
            </a:r>
            <a:br/>
            <a:r>
              <a:rPr b="false" i="false" strike="noStrike" sz="1200" u="none">
                <a:solidFill>
                  <a:srgbClr val="FFFFFF"/>
                </a:solidFill>
                <a:latin typeface="Calibri"/>
              </a:rPr>
              <a:t>amoxicillin 500 mg capsule</a:t>
            </a:r>
            <a:br/>
            <a:r>
              <a:rPr b="false" i="false" strike="noStrike" sz="1200" u="none">
                <a:solidFill>
                  <a:srgbClr val="FFFFFF"/>
                </a:solidFill>
                <a:latin typeface="Calibri"/>
              </a:rPr>
              <a:t>i am allergic to keflex can i take amoxicillin</a:t>
            </a:r>
            <a:br/>
            <a:r>
              <a:rPr b="false" i="false" strike="noStrike" sz="1200" u="none">
                <a:solidFill>
                  <a:srgbClr val="FFFFFF"/>
                </a:solidFill>
                <a:latin typeface="Calibri"/>
              </a:rPr>
              <a:t>mims online amoxicillin</a:t>
            </a:r>
            <a:br/>
            <a:r>
              <a:rPr b="false" i="false" strike="noStrike" sz="1200" u="none">
                <a:solidFill>
                  <a:srgbClr val="FFFFFF"/>
                </a:solidFill>
                <a:latin typeface="Calibri"/>
              </a:rPr>
              <a:t>mestamox 500 amoxicillin</a:t>
            </a:r>
            <a:br/>
            <a:r>
              <a:rPr b="false" i="false" strike="noStrike" sz="1200" u="none">
                <a:solidFill>
                  <a:srgbClr val="FFFFFF"/>
                </a:solidFill>
                <a:latin typeface="Calibri"/>
              </a:rPr>
              <a:t>dosage for amoxicillin 500 milligrams</a:t>
            </a:r>
            <a:br/>
            <a:r>
              <a:rPr b="false" i="false" strike="noStrike" sz="1200" u="none">
                <a:solidFill>
                  <a:srgbClr val="FFFFFF"/>
                </a:solidFill>
                <a:latin typeface="Calibri"/>
              </a:rPr>
              <a:t>amoxicillin 500mg twice a day for sinus infection</a:t>
            </a:r>
            <a:br/>
            <a:r>
              <a:rPr b="false" i="false" strike="noStrike" sz="1200" u="none">
                <a:solidFill>
                  <a:srgbClr val="FFFFFF"/>
                </a:solidFill>
                <a:latin typeface="Calibri"/>
              </a:rPr>
              <a:t>amoxicillin buy over counter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500mg amoxicillin every 6 hours</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do i need a prescription for amoxicillin uk</a:t>
            </a:r>
            <a:br/>
            <a:r>
              <a:rPr b="false" i="false" strike="noStrike" sz="1200" u="none">
                <a:solidFill>
                  <a:srgbClr val="FFFFFF"/>
                </a:solidFill>
                <a:latin typeface="Calibri"/>
              </a:rPr>
              <a:t>order amoxicillin online overnight</a:t>
            </a:r>
            <a:br/>
            <a:r>
              <a:rPr b="false" i="false" strike="noStrike" sz="1200" u="none">
                <a:solidFill>
                  <a:srgbClr val="FFFFFF"/>
                </a:solidFill>
                <a:latin typeface="Calibri"/>
              </a:rPr>
              <a:t>I started my period and it quit in 3 days</a:t>
            </a:r>
            <a:br/>
            <a:r>
              <a:rPr b="false" i="false" strike="noStrike" sz="1200" u="none">
                <a:solidFill>
                  <a:srgbClr val="FFFFFF"/>
                </a:solidFill>
                <a:latin typeface="Calibri"/>
              </a:rPr>
              <a:t>amoxicillin 875 mg price walmart</a:t>
            </a:r>
            <a:br/>
            <a:r>
              <a:rPr b="false" i="false" strike="noStrike" sz="1200" u="none">
                <a:solidFill>
                  <a:srgbClr val="FFFFFF"/>
                </a:solidFill>
                <a:latin typeface="Calibri"/>
              </a:rPr>
              <a:t>the problem is that they do one thing at one time and may miss something vitally important</a:t>
            </a:r>
            <a:br/>
            <a:r>
              <a:rPr b="false" i="false" strike="noStrike" sz="1200" u="none">
                <a:solidFill>
                  <a:srgbClr val="FFFFFF"/>
                </a:solidFill>
                <a:latin typeface="Calibri"/>
              </a:rPr>
              <a:t>mixing keflex amoxicillin</a:t>
            </a:r>
            <a:br/>
            <a:r>
              <a:rPr b="false" i="false" strike="noStrike" sz="1200" u="none">
                <a:solidFill>
                  <a:srgbClr val="FFFFFF"/>
                </a:solidFill>
                <a:latin typeface="Calibri"/>
              </a:rPr>
              <a:t>Depressed patients, usually those with bipolar disorder, may experience a switch from depression to mania or hypomania</a:t>
            </a:r>
            <a:br/>
            <a:r>
              <a:rPr b="false" i="false" strike="noStrike" sz="1200" u="none">
                <a:solidFill>
                  <a:srgbClr val="FFFFFF"/>
                </a:solidFill>
                <a:latin typeface="Calibri"/>
              </a:rPr>
              <a:t>500 mg amoxicillin dosage</a:t>
            </a:r>
            <a:br/>
            <a:r>
              <a:rPr b="false" i="false" strike="noStrike" sz="1200" u="none">
                <a:solidFill>
                  <a:srgbClr val="FFFFFF"/>
                </a:solidFill>
                <a:latin typeface="Calibri"/>
              </a:rPr>
              <a:t>where can i get amoxicillin for my rat</a:t>
            </a:r>
            <a:br/>
            <a:r>
              <a:rPr b="false" i="false" strike="noStrike" sz="1200" u="none">
                <a:solidFill>
                  <a:srgbClr val="FFFFFF"/>
                </a:solidFill>
                <a:latin typeface="Calibri"/>
              </a:rPr>
              <a:t>where to get amoxicillin for cats</a:t>
            </a:r>
            <a:br/>
            <a:r>
              <a:rPr b="false" i="false" strike="noStrike" sz="1200" u="none">
                <a:solidFill>
                  <a:srgbClr val="FFFFFF"/>
                </a:solidFill>
                <a:latin typeface="Calibri"/>
              </a:rPr>
              <a:t>If you are taking the rapidly disintegrating tablet, remove the tablet from the package just before you take your dose</a:t>
            </a:r>
            <a:br/>
            <a:r>
              <a:rPr b="false" i="false" strike="noStrike" sz="1200" u="none">
                <a:solidFill>
                  <a:srgbClr val="FFFFFF"/>
                </a:solidFill>
                <a:latin typeface="Calibri"/>
              </a:rPr>
              <a:t>amoxicillin rx654</a:t>
            </a:r>
            <a:br/>
            <a:r>
              <a:rPr b="false" i="false" strike="noStrike" sz="1200" u="none">
                <a:solidFill>
                  <a:srgbClr val="FFFFFF"/>
                </a:solidFill>
                <a:latin typeface="Calibri"/>
              </a:rPr>
              <a:t>For cold sores and shingles, this medication will reduce painful symptoms and speed up your recovery time</a:t>
            </a:r>
            <a:br/>
            <a:r>
              <a:rPr b="false" i="false" strike="noStrike" sz="1200" u="none">
                <a:solidFill>
                  <a:srgbClr val="FFFFFF"/>
                </a:solidFill>
                <a:latin typeface="Calibri"/>
              </a:rPr>
              <a:t>amoxicillin 500mg dosage ear infection</a:t>
            </a:r>
            <a:br/>
            <a:r>
              <a:rPr b="false" i="false" strike="noStrike" sz="1200" u="none">
                <a:solidFill>
                  <a:srgbClr val="FFFFFF"/>
                </a:solidFill>
                <a:latin typeface="Calibri"/>
              </a:rPr>
              <a:t>If you are taking the rapidly disintegrating tablet, remove the tablet from the package just before you take your dose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125mg 5ml susp</a:t>
            </a:r>
            <a:br/>
            <a:r>
              <a:rPr b="false" i="false" strike="noStrike" sz="1200" u="none">
                <a:solidFill>
                  <a:srgbClr val="FFFFFF"/>
                </a:solidFill>
                <a:latin typeface="Calibri"/>
              </a:rPr>
              <a:t>where to buy amoxicillin</a:t>
            </a:r>
            <a:br/>
            <a:r>
              <a:rPr b="false" i="false" strike="noStrike" sz="1200" u="none">
                <a:solidFill>
                  <a:srgbClr val="FFFFFF"/>
                </a:solidFill>
                <a:latin typeface="Calibri"/>
              </a:rPr>
              <a:t>costco amoxicillin price</a:t>
            </a:r>
            <a:br/>
            <a:r>
              <a:rPr b="false" i="false" strike="noStrike" sz="1200" u="none">
                <a:solidFill>
                  <a:srgbClr val="FFFFFF"/>
                </a:solidFill>
                <a:latin typeface="Calibri"/>
              </a:rPr>
              <a:t>where to buy amoxicillin over the counter</a:t>
            </a:r>
            <a:br/>
            <a:r>
              <a:rPr b="false" i="false" strike="noStrike" sz="1200" u="none">
                <a:solidFill>
                  <a:srgbClr val="FFFFFF"/>
                </a:solidFill>
                <a:latin typeface="Calibri"/>
              </a:rPr>
              <a:t>1000 mg amoxicillin too much</a:t>
            </a:r>
            <a:br/>
            <a:r>
              <a:rPr b="false" i="false" strike="noStrike" sz="1200" u="none">
                <a:solidFill>
                  <a:srgbClr val="FFFFFF"/>
                </a:solidFill>
                <a:latin typeface="Calibri"/>
              </a:rPr>
              <a:t>500 amoxicillin</a:t>
            </a:r>
            <a:br/>
            <a:r>
              <a:rPr b="false" i="false" strike="noStrike" sz="1200" u="none">
                <a:solidFill>
                  <a:srgbClr val="FFFFFF"/>
                </a:solidFill>
                <a:latin typeface="Calibri"/>
              </a:rPr>
              <a:t>amoxicillin goodrx</a:t>
            </a:r>
            <a:br/>
            <a:r>
              <a:rPr b="false" i="false" strike="noStrike" sz="1200" u="none">
                <a:solidFill>
                  <a:srgbClr val="FFFFFF"/>
                </a:solidFill>
                <a:latin typeface="Calibri"/>
              </a:rPr>
              <a:t>order amoxicillin for cats</a:t>
            </a:r>
            <a:br/>
            <a:r>
              <a:rPr b="false" i="false" strike="noStrike" sz="1200" u="none">
                <a:solidFill>
                  <a:srgbClr val="FFFFFF"/>
                </a:solidFill>
                <a:latin typeface="Calibri"/>
              </a:rPr>
              <a:t>amoxicillin clavulanic acid price in india</a:t>
            </a:r>
            <a:br/>
            <a:r>
              <a:rPr b="false" i="false" strike="noStrike" sz="1200" u="none">
                <a:solidFill>
                  <a:srgbClr val="FFFFFF"/>
                </a:solidFill>
                <a:latin typeface="Calibri"/>
              </a:rPr>
              <a:t>amoxicillin 500mg 3 times a day for sinus infection</a:t>
            </a:r>
            <a:br/>
            <a:r>
              <a:rPr b="false" i="false" strike="noStrike" sz="1200" u="none">
                <a:solidFill>
                  <a:srgbClr val="FFFFFF"/>
                </a:solidFill>
                <a:latin typeface="Calibri"/>
              </a:rPr>
              <a:t>His main interests are controlled drug delivery and in particular oral pediatric formulations and geriatric formulations addressing the problem of polypharmacy.</a:t>
            </a:r>
            <a:br/>
            <a:r>
              <a:rPr b="false" i="false" strike="noStrike" sz="1200" u="none">
                <a:solidFill>
                  <a:srgbClr val="FFFFFF"/>
                </a:solidFill>
                <a:latin typeface="Calibri"/>
              </a:rPr>
              <a:t>amoxicillin 500mg buy online uk</a:t>
            </a:r>
            <a:br/>
            <a:r>
              <a:rPr b="false" i="false" strike="noStrike" sz="1200" u="none">
                <a:solidFill>
                  <a:srgbClr val="FFFFFF"/>
                </a:solidFill>
                <a:latin typeface="Calibri"/>
              </a:rPr>
              <a:t>Wow 5 weeks into your treatment, yay</a:t>
            </a:r>
            <a:br/>
            <a:r>
              <a:rPr b="false" i="false" strike="noStrike" sz="1200" u="none">
                <a:solidFill>
                  <a:srgbClr val="FFFFFF"/>
                </a:solidFill>
                <a:latin typeface="Calibri"/>
              </a:rPr>
              <a:t>where can i get amoxicillin over the counter for my dog</a:t>
            </a:r>
            <a:br/>
            <a:r>
              <a:rPr b="false" i="false" strike="noStrike" sz="1200" u="none">
                <a:solidFill>
                  <a:srgbClr val="FFFFFF"/>
                </a:solidFill>
                <a:latin typeface="Calibri"/>
              </a:rPr>
              <a:t>cost of amoxicillin liquid</a:t>
            </a:r>
            <a:br/>
            <a:r>
              <a:rPr b="false" i="false" strike="noStrike" sz="1200" u="none">
                <a:solidFill>
                  <a:srgbClr val="FFFFFF"/>
                </a:solidFill>
                <a:latin typeface="Calibri"/>
              </a:rPr>
              <a:t>amoxicillin cost canada</a:t>
            </a:r>
            <a:br/>
            <a:r>
              <a:rPr b="false" i="false" strike="noStrike" sz="1200" u="none">
                <a:solidFill>
                  <a:srgbClr val="FFFFFF"/>
                </a:solidFill>
                <a:latin typeface="Calibri"/>
              </a:rPr>
              <a:t>prescription amoxicillin write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purchase amoxicillin</a:t>
            </a:r>
            <a:br/>
            <a:r>
              <a:rPr b="false" i="false" strike="noStrike" sz="1200" u="none">
                <a:solidFill>
                  <a:srgbClr val="FFFFFF"/>
                </a:solidFill>
                <a:latin typeface="Calibri"/>
              </a:rPr>
              <a:t>is amoxicillin 500mg good for sinus infection</a:t>
            </a:r>
            <a:br/>
            <a:r>
              <a:rPr b="false" i="false" strike="noStrike" sz="1200" u="none">
                <a:solidFill>
                  <a:srgbClr val="FFFFFF"/>
                </a:solidFill>
                <a:latin typeface="Calibri"/>
              </a:rPr>
              <a:t>can you buy amoxicillin online</a:t>
            </a:r>
            <a:br/>
            <a:r>
              <a:rPr b="false" i="false" strike="noStrike" sz="1200" u="none">
                <a:solidFill>
                  <a:srgbClr val="FFFFFF"/>
                </a:solidFill>
                <a:latin typeface="Calibri"/>
              </a:rPr>
              <a:t>amoxicillin trihydrate 250 mg 5ml</a:t>
            </a:r>
            <a:br/>
            <a:r>
              <a:rPr b="false" i="false" strike="noStrike" sz="1200" u="none">
                <a:solidFill>
                  <a:srgbClr val="FFFFFF"/>
                </a:solidFill>
                <a:latin typeface="Calibri"/>
              </a:rPr>
              <a:t>order amoxicillin overnight</a:t>
            </a:r>
            <a:br/>
            <a:r>
              <a:rPr b="false" i="false" strike="noStrike" sz="1200" u="none">
                <a:solidFill>
                  <a:srgbClr val="FFFFFF"/>
                </a:solidFill>
                <a:latin typeface="Calibri"/>
              </a:rPr>
              <a:t>Dude you have no idea how identical stories we share I mean down to the pelvic pain</a:t>
            </a:r>
            <a:br/>
            <a:r>
              <a:rPr b="false" i="false" strike="noStrike" sz="1200" u="none">
                <a:solidFill>
                  <a:srgbClr val="FFFFFF"/>
                </a:solidFill>
                <a:latin typeface="Calibri"/>
              </a:rPr>
              <a:t>cost amoxicillin</a:t>
            </a:r>
            <a:br/>
            <a:r>
              <a:rPr b="false" i="false" strike="noStrike" sz="1200" u="none">
                <a:solidFill>
                  <a:srgbClr val="FFFFFF"/>
                </a:solidFill>
                <a:latin typeface="Calibri"/>
              </a:rPr>
              <a:t>amoxicillin 500mg alcohol nhs</a:t>
            </a:r>
            <a:br/>
            <a:r>
              <a:rPr b="false" i="false" strike="noStrike" sz="1200" u="none">
                <a:solidFill>
                  <a:srgbClr val="FFFFFF"/>
                </a:solidFill>
                <a:latin typeface="Calibri"/>
              </a:rPr>
              <a:t>amoxicillin buy online canada</a:t>
            </a:r>
            <a:br/>
            <a:r>
              <a:rPr b="false" i="false" strike="noStrike" sz="1200" u="none">
                <a:solidFill>
                  <a:srgbClr val="FFFFFF"/>
                </a:solidFill>
                <a:latin typeface="Calibri"/>
              </a:rPr>
              <a:t>buy amoxicillin 500mg uk</a:t>
            </a:r>
            <a:br/>
            <a:r>
              <a:rPr b="false" i="false" strike="noStrike" sz="1200" u="none">
                <a:solidFill>
                  <a:srgbClr val="FFFFFF"/>
                </a:solidFill>
                <a:latin typeface="Calibri"/>
              </a:rPr>
              <a:t>In 6 renal failure patients, about 20% of the amount of drug in the body was removed by hemodialysis during a 4 hour session</a:t>
            </a:r>
            <a:br/>
            <a:r>
              <a:rPr b="false" i="false" strike="noStrike" sz="1200" u="none">
                <a:solidFill>
                  <a:srgbClr val="FFFFFF"/>
                </a:solidFill>
                <a:latin typeface="Calibri"/>
              </a:rPr>
              <a:t>875 mg amoxicillin too much</a:t>
            </a:r>
            <a:br/>
            <a:r>
              <a:rPr b="false" i="false" strike="noStrike" sz="1200" u="none">
                <a:solidFill>
                  <a:srgbClr val="FFFFFF"/>
                </a:solidFill>
                <a:latin typeface="Calibri"/>
              </a:rPr>
              <a:t>how much does amoxicillin cost uk</a:t>
            </a:r>
            <a:br/>
            <a:r>
              <a:rPr b="false" i="false" strike="noStrike" sz="1200" u="none">
                <a:solidFill>
                  <a:srgbClr val="FFFFFF"/>
                </a:solidFill>
                <a:latin typeface="Calibri"/>
              </a:rPr>
              <a:t>Again,I always watch a doe for 1-hour after giving Oxy</a:t>
            </a:r>
            <a:br/>
            <a:r>
              <a:rPr b="false" i="false" strike="noStrike" sz="1200" u="none">
                <a:solidFill>
                  <a:srgbClr val="FFFFFF"/>
                </a:solidFill>
                <a:latin typeface="Calibri"/>
              </a:rPr>
              <a:t>875 mg amoxicillin for uti</a:t>
            </a:r>
            <a:br/>
            <a:r>
              <a:rPr b="false" i="false" strike="noStrike" sz="1200" u="none">
                <a:solidFill>
                  <a:srgbClr val="FFFFFF"/>
                </a:solidFill>
                <a:latin typeface="Calibri"/>
              </a:rPr>
              <a:t>Periodic musculoskeletal assessments were conducted by treatment-blinded examiners</a:t>
            </a:r>
            <a:br/>
            <a:r>
              <a:rPr b="false" i="false" strike="noStrike" sz="1200" u="none">
                <a:solidFill>
                  <a:srgbClr val="FFFFFF"/>
                </a:solidFill>
                <a:latin typeface="Calibri"/>
              </a:rPr>
              <a:t>buy amoxicillin antibiotic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mg amoxicillin dosage</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r>
              <a:rPr b="false" i="false" strike="noStrike" sz="1200" u="none">
                <a:solidFill>
                  <a:srgbClr val="FFFFFF"/>
                </a:solidFill>
                <a:latin typeface="Calibri"/>
              </a:rPr>
              <a:t>amoxicillin 500 mg 2 times a day</a:t>
            </a:r>
            <a:br/>
            <a:r>
              <a:rPr b="false" i="false" strike="noStrike" sz="1200" u="none">
                <a:solidFill>
                  <a:srgbClr val="FFFFFF"/>
                </a:solidFill>
                <a:latin typeface="Calibri"/>
              </a:rPr>
              <a:t>amoxicillin 125mg 5ml</a:t>
            </a:r>
            <a:br/>
            <a:r>
              <a:rPr b="false" i="false" strike="noStrike" sz="1200" u="none">
                <a:solidFill>
                  <a:srgbClr val="FFFFFF"/>
                </a:solidFill>
                <a:latin typeface="Calibri"/>
              </a:rPr>
              <a:t>generic amoxicillin cost</a:t>
            </a:r>
            <a:br/>
            <a:r>
              <a:rPr b="false" i="false" strike="noStrike" sz="1200" u="none">
                <a:solidFill>
                  <a:srgbClr val="FFFFFF"/>
                </a:solidFill>
                <a:latin typeface="Calibri"/>
              </a:rPr>
              <a:t>trimox 500 mg shelf life</a:t>
            </a:r>
            <a:br/>
            <a:r>
              <a:rPr b="false" i="false" strike="noStrike" sz="1200" u="none">
                <a:solidFill>
                  <a:srgbClr val="FFFFFF"/>
                </a:solidFill>
                <a:latin typeface="Calibri"/>
              </a:rPr>
              <a:t>amoxicillin buy online uk</a:t>
            </a:r>
            <a:br/>
            <a:r>
              <a:rPr b="false" i="false" strike="noStrike" sz="1200" u="none">
                <a:solidFill>
                  <a:srgbClr val="FFFFFF"/>
                </a:solidFill>
                <a:latin typeface="Calibri"/>
              </a:rPr>
              <a:t>amoxicillin 875 mg tablet par</a:t>
            </a:r>
            <a:br/>
            <a:r>
              <a:rPr b="false" i="false" strike="noStrike" sz="1200" u="none">
                <a:solidFill>
                  <a:srgbClr val="FFFFFF"/>
                </a:solidFill>
                <a:latin typeface="Calibri"/>
              </a:rPr>
              <a:t>discount amoxicillin</a:t>
            </a:r>
            <a:br/>
            <a:r>
              <a:rPr b="false" i="false" strike="noStrike" sz="1200" u="none">
                <a:solidFill>
                  <a:srgbClr val="FFFFFF"/>
                </a:solidFill>
                <a:latin typeface="Calibri"/>
              </a:rPr>
              <a:t>Some researchers worry that this kind of system is inherently less predictable</a:t>
            </a:r>
            <a:br/>
            <a:r>
              <a:rPr b="false" i="false" strike="noStrike" sz="1200" u="none">
                <a:solidFill>
                  <a:srgbClr val="FFFFFF"/>
                </a:solidFill>
                <a:latin typeface="Calibri"/>
              </a:rPr>
              <a:t>where can you get amoxicillin</a:t>
            </a:r>
            <a:br/>
            <a:r>
              <a:rPr b="false" i="false" strike="noStrike" sz="1200" u="none">
                <a:solidFill>
                  <a:srgbClr val="FFFFFF"/>
                </a:solidFill>
                <a:latin typeface="Calibri"/>
              </a:rPr>
              <a:t>500mg amoxicillin for tooth infection</a:t>
            </a:r>
            <a:br/>
            <a:r>
              <a:rPr b="false" i="false" strike="noStrike" sz="1200" u="none">
                <a:solidFill>
                  <a:srgbClr val="FFFFFF"/>
                </a:solidFill>
                <a:latin typeface="Calibri"/>
              </a:rPr>
              <a:t>amoxicillin potassium clavulanate 875 mg</a:t>
            </a:r>
            <a:br/>
            <a:r>
              <a:rPr b="false" i="false" strike="noStrike" sz="1200" u="none">
                <a:solidFill>
                  <a:srgbClr val="FFFFFF"/>
                </a:solidFill>
                <a:latin typeface="Calibri"/>
              </a:rPr>
              <a:t>private prescription charges amoxicillin</a:t>
            </a:r>
            <a:br/>
            <a:r>
              <a:rPr b="false" i="false" strike="noStrike" sz="1200" u="none">
                <a:solidFill>
                  <a:srgbClr val="FFFFFF"/>
                </a:solidFill>
                <a:latin typeface="Calibri"/>
              </a:rPr>
              <a:t>amoxicillin dosage 1000 mg three times a day</a:t>
            </a:r>
            <a:br/>
            <a:r>
              <a:rPr b="false" i="false" strike="noStrike" sz="1200" u="none">
                <a:solidFill>
                  <a:srgbClr val="FFFFFF"/>
                </a:solidFill>
                <a:latin typeface="Calibri"/>
              </a:rPr>
              <a:t>Andriol is buy cutivate cream a synthetic steroid used in testosterone replacement therapy.</a:t>
            </a:r>
            <a:br/>
            <a:r>
              <a:rPr b="false" i="false" strike="noStrike" sz="1200" u="none">
                <a:solidFill>
                  <a:srgbClr val="FFFFFF"/>
                </a:solidFill>
                <a:latin typeface="Calibri"/>
              </a:rPr>
              <a:t>is keflex stronger than amoxicillin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buy cheap</a:t>
            </a:r>
            <a:br/>
            <a:r>
              <a:rPr b="false" i="false" strike="noStrike" sz="1200" u="none">
                <a:solidFill>
                  <a:srgbClr val="FFFFFF"/>
                </a:solidFill>
                <a:latin typeface="Calibri"/>
              </a:rPr>
              <a:t>But  four to six months after commencement, your dog may become less able to  tolerate the cumulative effect of the drugs, so the frequency is reduced.</a:t>
            </a:r>
            <a:br/>
            <a:r>
              <a:rPr b="false" i="false" strike="noStrike" sz="1200" u="none">
                <a:solidFill>
                  <a:srgbClr val="FFFFFF"/>
                </a:solidFill>
                <a:latin typeface="Calibri"/>
              </a:rPr>
              <a:t>buy amoxicillin online overnight shipping</a:t>
            </a:r>
            <a:br/>
            <a:r>
              <a:rPr b="false" i="false" strike="noStrike" sz="1200" u="none">
                <a:solidFill>
                  <a:srgbClr val="FFFFFF"/>
                </a:solidFill>
                <a:latin typeface="Calibri"/>
              </a:rPr>
              <a:t>amoxicillin 250 mg dosage for dogs</a:t>
            </a:r>
            <a:br/>
            <a:r>
              <a:rPr b="false" i="false" strike="noStrike" sz="1200" u="none">
                <a:solidFill>
                  <a:srgbClr val="FFFFFF"/>
                </a:solidFill>
                <a:latin typeface="Calibri"/>
              </a:rPr>
              <a:t>I have been taking &amp;ldquo;Nature-Throid 1.5g&amp;rdquo; for almost a year now and I feel absolutely no different I even bumped it to taking 2 pills in the am, but hasn&amp;rsquo;t made a difference</a:t>
            </a:r>
            <a:br/>
            <a:r>
              <a:rPr b="false" i="false" strike="noStrike" sz="1200" u="none">
                <a:solidFill>
                  <a:srgbClr val="FFFFFF"/>
                </a:solidFill>
                <a:latin typeface="Calibri"/>
              </a:rPr>
              <a:t>amoxicillin rx655</a:t>
            </a:r>
            <a:br/>
            <a:r>
              <a:rPr b="false" i="false" strike="noStrike" sz="1200" u="none">
                <a:solidFill>
                  <a:srgbClr val="FFFFFF"/>
                </a:solidFill>
                <a:latin typeface="Calibri"/>
              </a:rPr>
              <a:t>amoxicillin cheap</a:t>
            </a:r>
            <a:br/>
            <a:r>
              <a:rPr b="false" i="false" strike="noStrike" sz="1200" u="none">
                <a:solidFill>
                  <a:srgbClr val="FFFFFF"/>
                </a:solidFill>
                <a:latin typeface="Calibri"/>
              </a:rPr>
              <a:t>250 mg amoxicillin dosage for dogs</a:t>
            </a:r>
            <a:br/>
            <a:r>
              <a:rPr b="false" i="false" strike="noStrike" sz="1200" u="none">
                <a:solidFill>
                  <a:srgbClr val="FFFFFF"/>
                </a:solidFill>
                <a:latin typeface="Calibri"/>
              </a:rPr>
              <a:t>amoxicillin cost costco</a:t>
            </a:r>
            <a:br/>
            <a:r>
              <a:rPr b="false" i="false" strike="noStrike" sz="1200" u="none">
                <a:solidFill>
                  <a:srgbClr val="FFFFFF"/>
                </a:solidFill>
                <a:latin typeface="Calibri"/>
              </a:rPr>
              <a:t>500 amoxicillin dosage</a:t>
            </a:r>
            <a:br/>
            <a:r>
              <a:rPr b="false" i="false" strike="noStrike" sz="1200" u="none">
                <a:solidFill>
                  <a:srgbClr val="FFFFFF"/>
                </a:solidFill>
                <a:latin typeface="Calibri"/>
              </a:rPr>
              <a:t>amoxicillin 250 mg overdose</a:t>
            </a:r>
            <a:br/>
            <a:r>
              <a:rPr b="false" i="false" strike="noStrike" sz="1200" u="none">
                <a:solidFill>
                  <a:srgbClr val="FFFFFF"/>
                </a:solidFill>
                <a:latin typeface="Calibri"/>
              </a:rPr>
              <a:t>875 mg amoxicillin for toothache</a:t>
            </a:r>
            <a:br/>
            <a:r>
              <a:rPr b="false" i="false" strike="noStrike" sz="1200" u="none">
                <a:solidFill>
                  <a:srgbClr val="FFFFFF"/>
                </a:solidFill>
                <a:latin typeface="Calibri"/>
              </a:rPr>
              <a:t>amoxicillin 125mg 5ml dosage</a:t>
            </a:r>
            <a:br/>
            <a:r>
              <a:rPr b="false" i="false" strike="noStrike" sz="1200" u="none">
                <a:solidFill>
                  <a:srgbClr val="FFFFFF"/>
                </a:solidFill>
                <a:latin typeface="Calibri"/>
              </a:rPr>
              <a:t>amoxicillin capsules ip 250 mg</a:t>
            </a:r>
            <a:br/>
            <a:r>
              <a:rPr b="false" i="false" strike="noStrike" sz="1200" u="none">
                <a:solidFill>
                  <a:srgbClr val="FFFFFF"/>
                </a:solidFill>
                <a:latin typeface="Calibri"/>
              </a:rPr>
              <a:t>500mg amoxicillin for acne</a:t>
            </a:r>
            <a:br/>
            <a:r>
              <a:rPr b="false" i="false" strike="noStrike" sz="1200" u="none">
                <a:solidFill>
                  <a:srgbClr val="FFFFFF"/>
                </a:solidFill>
                <a:latin typeface="Calibri"/>
              </a:rPr>
              <a:t>amoxicillin suspension 250mg 5ml</a:t>
            </a:r>
            <a:br/>
            <a:r>
              <a:rPr b="false" i="false" strike="noStrike" sz="1200" u="none">
                <a:solidFill>
                  <a:srgbClr val="FFFFFF"/>
                </a:solidFill>
                <a:latin typeface="Calibri"/>
              </a:rPr>
              <a:t>is 500mg of amoxicillin 4 times a day too much</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250 mg amoxicillin for cats</a:t>
            </a:r>
            <a:br/>
            <a:r>
              <a:rPr b="false" i="false" strike="noStrike" sz="1200" u="none">
                <a:solidFill>
                  <a:srgbClr val="FFFFFF"/>
                </a:solidFill>
                <a:latin typeface="Calibri"/>
              </a:rPr>
              <a:t>ic amoxicillin 875 mg</a:t>
            </a:r>
            <a:br/>
            <a:r>
              <a:rPr b="false" i="false" strike="noStrike" sz="1200" u="none">
                <a:solidFill>
                  <a:srgbClr val="FFFFFF"/>
                </a:solidFill>
                <a:latin typeface="Calibri"/>
              </a:rPr>
              <a:t>where to buy amoxicillin for dogs</a:t>
            </a:r>
            <a:br/>
            <a:r>
              <a:rPr b="false" i="false" strike="noStrike" sz="1200" u="none">
                <a:solidFill>
                  <a:srgbClr val="FFFFFF"/>
                </a:solidFill>
                <a:latin typeface="Calibri"/>
              </a:rPr>
              <a:t>I am here to offer some kind of and theory to what the mystery letters P and O</a:t>
            </a:r>
            <a:br/>
            <a:r>
              <a:rPr b="false" i="false" strike="noStrike" sz="1200" u="none">
                <a:solidFill>
                  <a:srgbClr val="FFFFFF"/>
                </a:solidFill>
                <a:latin typeface="Calibri"/>
              </a:rPr>
              <a:t>amoxicillin dosage 250 mg per 5 ml</a:t>
            </a:r>
            <a:br/>
            <a:r>
              <a:rPr b="false" i="false" strike="noStrike" sz="1200" u="none">
                <a:solidFill>
                  <a:srgbClr val="FFFFFF"/>
                </a:solidFill>
                <a:latin typeface="Calibri"/>
              </a:rPr>
              <a:t>amoxicillin rx for sinus infection</a:t>
            </a:r>
            <a:br/>
            <a:r>
              <a:rPr b="false" i="false" strike="noStrike" sz="1200" u="none">
                <a:solidFill>
                  <a:srgbClr val="FFFFFF"/>
                </a:solidFill>
                <a:latin typeface="Calibri"/>
              </a:rPr>
              <a:t>Cleveland Clinic School of Cytotechnology is welcoming students who embrace these ideals to engage in our one-year, hands-on education program.</a:t>
            </a:r>
            <a:br/>
            <a:r>
              <a:rPr b="false" i="false" strike="noStrike" sz="1200" u="none">
                <a:solidFill>
                  <a:srgbClr val="FFFFFF"/>
                </a:solidFill>
                <a:latin typeface="Calibri"/>
              </a:rPr>
              <a:t>amoxicillin suspension 250 mg 5 ml</a:t>
            </a:r>
            <a:br/>
            <a:r>
              <a:rPr b="false" i="false" strike="noStrike" sz="1200" u="none">
                <a:solidFill>
                  <a:srgbClr val="FFFFFF"/>
                </a:solidFill>
                <a:latin typeface="Calibri"/>
              </a:rPr>
              <a:t>0V We have now got to roll up our sleeves even though we've come a long way</a:t>
            </a:r>
            <a:br/>
            <a:r>
              <a:rPr b="false" i="false" strike="noStrike" sz="1200" u="none">
                <a:solidFill>
                  <a:srgbClr val="FFFFFF"/>
                </a:solidFill>
                <a:latin typeface="Calibri"/>
              </a:rPr>
              <a:t>get amoxicillin over the counter</a:t>
            </a:r>
            <a:br/>
            <a:r>
              <a:rPr b="false" i="false" strike="noStrike" sz="1200" u="none">
                <a:solidFill>
                  <a:srgbClr val="FFFFFF"/>
                </a:solidFill>
                <a:latin typeface="Calibri"/>
              </a:rPr>
              <a:t>Isotretinoin can clear severe acne when other treatments fail</a:t>
            </a:r>
            <a:br/>
            <a:r>
              <a:rPr b="false" i="false" strike="noStrike" sz="1200" u="none">
                <a:solidFill>
                  <a:srgbClr val="FFFFFF"/>
                </a:solidFill>
                <a:latin typeface="Calibri"/>
              </a:rPr>
              <a:t>amoxicillin 500mg price mercury drug</a:t>
            </a:r>
            <a:br/>
            <a:r>
              <a:rPr b="false" i="false" strike="noStrike" sz="1200" u="none">
                <a:solidFill>
                  <a:srgbClr val="FFFFFF"/>
                </a:solidFill>
                <a:latin typeface="Calibri"/>
              </a:rPr>
              <a:t>The risk of hyperkalemia may also be increased</a:t>
            </a:r>
            <a:br/>
            <a:r>
              <a:rPr b="false" i="false" strike="noStrike" sz="1200" u="none">
                <a:solidFill>
                  <a:srgbClr val="FFFFFF"/>
                </a:solidFill>
                <a:latin typeface="Calibri"/>
              </a:rPr>
              <a:t>where to get amoxicillin uk</a:t>
            </a:r>
            <a:br/>
            <a:r>
              <a:rPr b="false" i="false" strike="noStrike" sz="1200" u="none">
                <a:solidFill>
                  <a:srgbClr val="FFFFFF"/>
                </a:solidFill>
                <a:latin typeface="Calibri"/>
              </a:rPr>
              <a:t>clonamox 500 mg amoxicillin pregnant</a:t>
            </a:r>
            <a:br/>
            <a:r>
              <a:rPr b="false" i="false" strike="noStrike" sz="1200" u="none">
                <a:solidFill>
                  <a:srgbClr val="FFFFFF"/>
                </a:solidFill>
                <a:latin typeface="Calibri"/>
              </a:rPr>
              <a:t>I did try to come off it but boy do you suffer</a:t>
            </a:r>
            <a:br/>
            <a:r>
              <a:rPr b="false" i="false" strike="noStrike" sz="1200" u="none">
                <a:solidFill>
                  <a:srgbClr val="FFFFFF"/>
                </a:solidFill>
                <a:latin typeface="Calibri"/>
              </a:rPr>
              <a:t>amoxicillin rx693</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financing a motorhome What has always been clear is that government finances worldwide have been proven to be grossly inadequate going into 2007</a:t>
            </a:r>
            <a:br/>
            <a:r>
              <a:rPr b="false" i="false" strike="noStrike" sz="1200" u="none">
                <a:solidFill>
                  <a:srgbClr val="FFFFFF"/>
                </a:solidFill>
                <a:latin typeface="Calibri"/>
              </a:rPr>
              <a:t>amoxicillin 500mg for cystic acne</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500mg amoxicillin 3 times day pregnant</a:t>
            </a:r>
            <a:br/>
            <a:r>
              <a:rPr b="false" i="false" strike="noStrike" sz="1200" u="none">
                <a:solidFill>
                  <a:srgbClr val="FFFFFF"/>
                </a:solidFill>
                <a:latin typeface="Calibri"/>
              </a:rPr>
              <a:t>antibiotics buy online amoxicillin</a:t>
            </a:r>
            <a:br/>
            <a:r>
              <a:rPr b="false" i="false" strike="noStrike" sz="1200" u="none">
                <a:solidFill>
                  <a:srgbClr val="FFFFFF"/>
                </a:solidFill>
                <a:latin typeface="Calibri"/>
              </a:rPr>
              <a:t>novamoxin 500mg amoxicillin uses</a:t>
            </a:r>
            <a:br/>
            <a:r>
              <a:rPr b="false" i="false" strike="noStrike" sz="1200" u="none">
                <a:solidFill>
                  <a:srgbClr val="FFFFFF"/>
                </a:solidFill>
                <a:latin typeface="Calibri"/>
              </a:rPr>
              <a:t>amoxicillin price philippines mercury drug</a:t>
            </a:r>
            <a:br/>
            <a:r>
              <a:rPr b="false" i="false" strike="noStrike" sz="1200" u="none">
                <a:solidFill>
                  <a:srgbClr val="FFFFFF"/>
                </a:solidFill>
                <a:latin typeface="Calibri"/>
              </a:rPr>
              <a:t>buy online amoxicillin uk</a:t>
            </a:r>
            <a:br/>
            <a:r>
              <a:rPr b="false" i="false" strike="noStrike" sz="1200" u="none">
                <a:solidFill>
                  <a:srgbClr val="FFFFFF"/>
                </a:solidFill>
                <a:latin typeface="Calibri"/>
              </a:rPr>
              <a:t>amoxicillin 500mg capsule for sinus infection</a:t>
            </a:r>
            <a:br/>
            <a:r>
              <a:rPr b="false" i="false" strike="noStrike" sz="1200" u="none">
                <a:solidFill>
                  <a:srgbClr val="FFFFFF"/>
                </a:solidFill>
                <a:latin typeface="Calibri"/>
              </a:rPr>
              <a:t>cost of amoxicillin 875 mg</a:t>
            </a:r>
            <a:br/>
            <a:r>
              <a:rPr b="false" i="false" strike="noStrike" sz="1200" u="none">
                <a:solidFill>
                  <a:srgbClr val="FFFFFF"/>
                </a:solidFill>
                <a:latin typeface="Calibri"/>
              </a:rPr>
              <a:t>amoxicillin capsules price in india</a:t>
            </a:r>
            <a:br/>
            <a:r>
              <a:rPr b="false" i="false" strike="noStrike" sz="1200" u="none">
                <a:solidFill>
                  <a:srgbClr val="FFFFFF"/>
                </a:solidFill>
                <a:latin typeface="Calibri"/>
              </a:rPr>
              <a:t>amoxicillin keflex allergy</a:t>
            </a:r>
            <a:br/>
            <a:r>
              <a:rPr b="false" i="false" strike="noStrike" sz="1200" u="none">
                <a:solidFill>
                  <a:srgbClr val="FFFFFF"/>
                </a:solidFill>
                <a:latin typeface="Calibri"/>
              </a:rPr>
              <a:t>where to buy amoxicillin 500mg</a:t>
            </a:r>
            <a:br/>
            <a:r>
              <a:rPr b="false" i="false" strike="noStrike" sz="1200" u="none">
                <a:solidFill>
                  <a:srgbClr val="FFFFFF"/>
                </a:solidFill>
                <a:latin typeface="Calibri"/>
              </a:rPr>
              <a:t>These posts I find can often be over informative yet very vague</a:t>
            </a:r>
            <a:br/>
            <a:r>
              <a:rPr b="false" i="false" strike="noStrike" sz="1200" u="none">
                <a:solidFill>
                  <a:srgbClr val="FFFFFF"/>
                </a:solidFill>
                <a:latin typeface="Calibri"/>
              </a:rPr>
              <a:t>amoxicillin 250mg 5ml suspension dosage</a:t>
            </a:r>
            <a:br/>
            <a:r>
              <a:rPr b="false" i="false" strike="noStrike" sz="1200" u="none">
                <a:solidFill>
                  <a:srgbClr val="FFFFFF"/>
                </a:solidFill>
                <a:latin typeface="Calibri"/>
              </a:rPr>
              <a:t>- Gz iltihab (konjunktivit), bulank grme, gzn kanlanmas, gz evirme, gz kapa imesi, gz kurumas, gzya art, ktan ya da aydnlktan rahatsz olma, gz ii basncnn artmas (glokom)</a:t>
            </a:r>
            <a:br/>
            <a:r>
              <a:rPr b="false" i="false" strike="noStrike" sz="1200" u="none">
                <a:solidFill>
                  <a:srgbClr val="FFFFFF"/>
                </a:solidFill>
                <a:latin typeface="Calibri"/>
              </a:rPr>
              <a:t>amoxicillin 500mg dosage for flu</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amoxicillin 500 mg 5 days</a:t>
            </a:r>
            <a:br/>
            <a:r>
              <a:rPr b="false" i="false" strike="noStrike" sz="1200" u="none">
                <a:solidFill>
                  <a:srgbClr val="FFFFFF"/>
                </a:solidFill>
                <a:latin typeface="Calibri"/>
              </a:rPr>
              <a:t>amoxicillin antibiotic price uk</a:t>
            </a:r>
            <a:br/>
            <a:r>
              <a:rPr b="false" i="false" strike="noStrike" sz="1200" u="none">
                <a:solidFill>
                  <a:srgbClr val="FFFFFF"/>
                </a:solidFill>
                <a:latin typeface="Calibri"/>
              </a:rPr>
              <a:t>is amoxicillin 500 mg good for uti</a:t>
            </a:r>
            <a:br/>
            <a:r>
              <a:rPr b="false" i="false" strike="noStrike" sz="1200" u="none">
                <a:solidFill>
                  <a:srgbClr val="FFFFFF"/>
                </a:solidFill>
                <a:latin typeface="Calibri"/>
              </a:rPr>
              <a:t>how much does amoxicillin cost at rite aid</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amoxicillin 125mg 5ml dose</a:t>
            </a:r>
            <a:br/>
            <a:r>
              <a:rPr b="false" i="false" strike="noStrike" sz="1200" u="none">
                <a:solidFill>
                  <a:srgbClr val="FFFFFF"/>
                </a:solidFill>
                <a:latin typeface="Calibri"/>
              </a:rPr>
              <a:t>can you buy amoxicillin over the counter</a:t>
            </a:r>
            <a:br/>
            <a:r>
              <a:rPr b="false" i="false" strike="noStrike" sz="1200" u="none">
                <a:solidFill>
                  <a:srgbClr val="FFFFFF"/>
                </a:solidFill>
                <a:latin typeface="Calibri"/>
              </a:rPr>
              <a:t>online amoxicillin</a:t>
            </a:r>
            <a:br/>
            <a:r>
              <a:rPr b="false" i="false" strike="noStrike" sz="1200" u="none">
                <a:solidFill>
                  <a:srgbClr val="FFFFFF"/>
                </a:solidFill>
                <a:latin typeface="Calibri"/>
              </a:rPr>
              <a:t>remox 500 amoxicillin</a:t>
            </a:r>
            <a:br/>
            <a:r>
              <a:rPr b="false" i="false" strike="noStrike" sz="1200" u="none">
                <a:solidFill>
                  <a:srgbClr val="FFFFFF"/>
                </a:solidFill>
                <a:latin typeface="Calibri"/>
              </a:rPr>
              <a:t>875 mg amoxicillin for strep throat</a:t>
            </a:r>
            <a:br/>
            <a:r>
              <a:rPr b="false" i="false" strike="noStrike" sz="1200" u="none">
                <a:solidFill>
                  <a:srgbClr val="FFFFFF"/>
                </a:solidFill>
                <a:latin typeface="Calibri"/>
              </a:rPr>
              <a:t>amoxicillin 875 mg for uti</a:t>
            </a:r>
            <a:br/>
            <a:r>
              <a:rPr b="false" i="false" strike="noStrike" sz="1200" u="none">
                <a:solidFill>
                  <a:srgbClr val="FFFFFF"/>
                </a:solidFill>
                <a:latin typeface="Calibri"/>
              </a:rPr>
              <a:t>amoxicillin rxnorm code</a:t>
            </a:r>
            <a:br/>
            <a:r>
              <a:rPr b="false" i="false" strike="noStrike" sz="1200" u="none">
                <a:solidFill>
                  <a:srgbClr val="FFFFFF"/>
                </a:solidFill>
                <a:latin typeface="Calibri"/>
              </a:rPr>
              <a:t>Neither is better for most who suffer body aches/pains</a:t>
            </a:r>
            <a:br/>
            <a:r>
              <a:rPr b="false" i="false" strike="noStrike" sz="1200" u="none">
                <a:solidFill>
                  <a:srgbClr val="FFFFFF"/>
                </a:solidFill>
                <a:latin typeface="Calibri"/>
              </a:rPr>
              <a:t>cheap amoxicillin</a:t>
            </a:r>
            <a:br/>
            <a:r>
              <a:rPr b="false" i="false" strike="noStrike" sz="1200" u="none">
                <a:solidFill>
                  <a:srgbClr val="FFFFFF"/>
                </a:solidFill>
                <a:latin typeface="Calibri"/>
              </a:rPr>
              <a:t>This manifests clinically as explosive high frequency bursts of paroxysmal pain.</a:t>
            </a:r>
            <a:br/>
            <a:r>
              <a:rPr b="false" i="false" strike="noStrike" sz="1200" u="none">
                <a:solidFill>
                  <a:srgbClr val="FFFFFF"/>
                </a:solidFill>
                <a:latin typeface="Calibri"/>
              </a:rPr>
              <a:t>amoxicillin 500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clonamox caps 250mg amoxicillin</a:t>
            </a:r>
            <a:br/>
            <a:r>
              <a:rPr b="false" i="false" strike="noStrike" sz="1200" u="none">
                <a:solidFill>
                  <a:srgbClr val="FFFFFF"/>
                </a:solidFill>
                <a:latin typeface="Calibri"/>
              </a:rPr>
              <a:t>amoxicillin 125mg/5ml dosage for babies</a:t>
            </a:r>
            <a:br/>
            <a:r>
              <a:rPr b="false" i="false" strike="noStrike" sz="1200" u="none">
                <a:solidFill>
                  <a:srgbClr val="FFFFFF"/>
                </a:solidFill>
                <a:latin typeface="Calibri"/>
              </a:rPr>
              <a:t>can you get amoxicillin over the counter in france</a:t>
            </a:r>
            <a:br/>
            <a:r>
              <a:rPr b="false" i="false" strike="noStrike" sz="1200" u="none">
                <a:solidFill>
                  <a:srgbClr val="FFFFFF"/>
                </a:solidFill>
                <a:latin typeface="Calibri"/>
              </a:rPr>
              <a:t>how to get amoxicillin into a toddler</a:t>
            </a:r>
            <a:br/>
            <a:r>
              <a:rPr b="false" i="false" strike="noStrike" sz="1200" u="none">
                <a:solidFill>
                  <a:srgbClr val="FFFFFF"/>
                </a:solidFill>
                <a:latin typeface="Calibri"/>
              </a:rPr>
              <a:t>Zweten zorgt er niet voor dat het vuil uit de porin verdwijnt</a:t>
            </a:r>
            <a:br/>
            <a:r>
              <a:rPr b="false" i="false" strike="noStrike" sz="1200" u="none">
                <a:solidFill>
                  <a:srgbClr val="FFFFFF"/>
                </a:solidFill>
                <a:latin typeface="Calibri"/>
              </a:rPr>
              <a:t>best price amoxicillin</a:t>
            </a:r>
            <a:br/>
            <a:r>
              <a:rPr b="false" i="false" strike="noStrike" sz="1200" u="none">
                <a:solidFill>
                  <a:srgbClr val="FFFFFF"/>
                </a:solidFill>
                <a:latin typeface="Calibri"/>
              </a:rPr>
              <a:t>amoxicillin pediatric dose mg/kg</a:t>
            </a:r>
            <a:br/>
            <a:r>
              <a:rPr b="false" i="false" strike="noStrike" sz="1200" u="none">
                <a:solidFill>
                  <a:srgbClr val="FFFFFF"/>
                </a:solidFill>
                <a:latin typeface="Calibri"/>
              </a:rPr>
              <a:t>buy amoxicillin 500mg canada</a:t>
            </a:r>
            <a:br/>
            <a:r>
              <a:rPr b="false" i="false" strike="noStrike" sz="1200" u="none">
                <a:solidFill>
                  <a:srgbClr val="FFFFFF"/>
                </a:solidFill>
                <a:latin typeface="Calibri"/>
              </a:rPr>
              <a:t>trimox 500mg</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amoxicillin mg dosage</a:t>
            </a:r>
            <a:br/>
            <a:r>
              <a:rPr b="false" i="false" strike="noStrike" sz="1200" u="none">
                <a:solidFill>
                  <a:srgbClr val="FFFFFF"/>
                </a:solidFill>
                <a:latin typeface="Calibri"/>
              </a:rPr>
              <a:t>Dose changes should occur at intervals of no more than one week.</a:t>
            </a:r>
            <a:br/>
            <a:r>
              <a:rPr b="false" i="false" strike="noStrike" sz="1200" u="none">
                <a:solidFill>
                  <a:srgbClr val="FFFFFF"/>
                </a:solidFill>
                <a:latin typeface="Calibri"/>
              </a:rPr>
              <a:t>can you overdose on 1000 mg of amoxicillin</a:t>
            </a:r>
            <a:br/>
            <a:r>
              <a:rPr b="false" i="false" strike="noStrike" sz="1200" u="none">
                <a:solidFill>
                  <a:srgbClr val="FFFFFF"/>
                </a:solidFill>
                <a:latin typeface="Calibri"/>
              </a:rPr>
              <a:t>amoxicillin oral suspension bp 125mg 5ml</a:t>
            </a:r>
            <a:br/>
            <a:r>
              <a:rPr b="false" i="false" strike="noStrike" sz="1200" u="none">
                <a:solidFill>
                  <a:srgbClr val="FFFFFF"/>
                </a:solidFill>
                <a:latin typeface="Calibri"/>
              </a:rPr>
              <a:t>This is not to be studied, Making images that alter the mind like this are highly forbidden and very dangerous</a:t>
            </a:r>
            <a:br/>
            <a:r>
              <a:rPr b="false" i="false" strike="noStrike" sz="1200" u="none">
                <a:solidFill>
                  <a:srgbClr val="FFFFFF"/>
                </a:solidFill>
                <a:latin typeface="Calibri"/>
              </a:rPr>
              <a:t>amoxicillin 500mg capsules dosage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often do i take amoxicillin 500mg for uti</a:t>
            </a:r>
            <a:br/>
            <a:r>
              <a:rPr b="false" i="false" strike="noStrike" sz="1200" u="none">
                <a:solidFill>
                  <a:srgbClr val="FFFFFF"/>
                </a:solidFill>
                <a:latin typeface="Calibri"/>
              </a:rPr>
              <a:t>amoxicillin 250 mg capsule dosage</a:t>
            </a:r>
            <a:br/>
            <a:r>
              <a:rPr b="false" i="false" strike="noStrike" sz="1200" u="none">
                <a:solidFill>
                  <a:srgbClr val="FFFFFF"/>
                </a:solidFill>
                <a:latin typeface="Calibri"/>
              </a:rPr>
              <a:t>can you buy amoxicillin in uk</a:t>
            </a:r>
            <a:br/>
            <a:r>
              <a:rPr b="false" i="false" strike="noStrike" sz="1200" u="none">
                <a:solidFill>
                  <a:srgbClr val="FFFFFF"/>
                </a:solidFill>
                <a:latin typeface="Calibri"/>
              </a:rPr>
              <a:t>amoxicillin price</a:t>
            </a:r>
            <a:br/>
            <a:r>
              <a:rPr b="false" i="false" strike="noStrike" sz="1200" u="none">
                <a:solidFill>
                  <a:srgbClr val="FFFFFF"/>
                </a:solidFill>
                <a:latin typeface="Calibri"/>
              </a:rPr>
              <a:t>amoxicillin clavulanate generic name</a:t>
            </a:r>
            <a:br/>
            <a:r>
              <a:rPr b="false" i="false" strike="noStrike" sz="1200" u="none">
                <a:solidFill>
                  <a:srgbClr val="FFFFFF"/>
                </a:solidFill>
                <a:latin typeface="Calibri"/>
              </a:rPr>
              <a:t>can you crush amoxicillin 875 mg tablet</a:t>
            </a:r>
            <a:br/>
            <a:r>
              <a:rPr b="false" i="false" strike="noStrike" sz="1200" u="none">
                <a:solidFill>
                  <a:srgbClr val="FFFFFF"/>
                </a:solidFill>
                <a:latin typeface="Calibri"/>
              </a:rPr>
              <a:t>Following the initial oral dose of 40 mg pantoprazole, a 51% mean inhibition was achieved by 2.5 hours</a:t>
            </a:r>
            <a:br/>
            <a:r>
              <a:rPr b="false" i="false" strike="noStrike" sz="1200" u="none">
                <a:solidFill>
                  <a:srgbClr val="FFFFFF"/>
                </a:solidFill>
                <a:latin typeface="Calibri"/>
              </a:rPr>
              <a:t>how to get amoxicillin online</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where to buy amoxicillin in singapore</a:t>
            </a:r>
            <a:br/>
            <a:r>
              <a:rPr b="false" i="false" strike="noStrike" sz="1200" u="none">
                <a:solidFill>
                  <a:srgbClr val="FFFFFF"/>
                </a:solidFill>
                <a:latin typeface="Calibri"/>
              </a:rPr>
              <a:t>amoxicillin 500mg 3 times a day for 7 days</a:t>
            </a:r>
            <a:br/>
            <a:r>
              <a:rPr b="false" i="false" strike="noStrike" sz="1200" u="none">
                <a:solidFill>
                  <a:srgbClr val="FFFFFF"/>
                </a:solidFill>
                <a:latin typeface="Calibri"/>
              </a:rPr>
              <a:t>1000 mg of amoxicillin</a:t>
            </a:r>
            <a:br/>
            <a:r>
              <a:rPr b="false" i="false" strike="noStrike" sz="1200" u="none">
                <a:solidFill>
                  <a:srgbClr val="FFFFFF"/>
                </a:solidFill>
                <a:latin typeface="Calibri"/>
              </a:rPr>
              <a:t>Can it accommodate the number of additional considerations which need to be behind the wheel of his taxi</a:t>
            </a:r>
            <a:br/>
            <a:r>
              <a:rPr b="false" i="false" strike="noStrike" sz="1200" u="none">
                <a:solidFill>
                  <a:srgbClr val="FFFFFF"/>
                </a:solidFill>
                <a:latin typeface="Calibri"/>
              </a:rPr>
              <a:t>amoxicillin price uk</a:t>
            </a:r>
            <a:br/>
            <a:r>
              <a:rPr b="false" i="false" strike="noStrike" sz="1200" u="none">
                <a:solidFill>
                  <a:srgbClr val="FFFFFF"/>
                </a:solidFill>
                <a:latin typeface="Calibri"/>
              </a:rPr>
              <a:t>Both of these factors are likely to yield hair loss in the long-run.</a:t>
            </a:r>
            <a:br/>
            <a:r>
              <a:rPr b="false" i="false" strike="noStrike" sz="1200" u="none">
                <a:solidFill>
                  <a:srgbClr val="FFFFFF"/>
                </a:solidFill>
                <a:latin typeface="Calibri"/>
              </a:rPr>
              <a:t>is 2000 mg of amoxicillin too much for a child</a:t>
            </a:r>
            <a:br/>
            <a:r>
              <a:rPr b="false" i="false" strike="noStrike" sz="1200" u="none">
                <a:solidFill>
                  <a:srgbClr val="FFFFFF"/>
                </a:solidFill>
                <a:latin typeface="Calibri"/>
              </a:rPr>
              <a:t>But we can at least decide whether there should be an emphasis on rehabilitation or not.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write a prescription for amoxicillin suspension</a:t>
            </a:r>
            <a:br/>
            <a:r>
              <a:rPr b="false" i="false" strike="noStrike" sz="1200" u="none">
                <a:solidFill>
                  <a:srgbClr val="FFFFFF"/>
                </a:solidFill>
                <a:latin typeface="Calibri"/>
              </a:rPr>
              <a:t>how to get amoxicillin</a:t>
            </a:r>
            <a:br/>
            <a:r>
              <a:rPr b="false" i="false" strike="noStrike" sz="1200" u="none">
                <a:solidFill>
                  <a:srgbClr val="FFFFFF"/>
                </a:solidFill>
                <a:latin typeface="Calibri"/>
              </a:rPr>
              <a:t>You can buy acyclovir in your local pharmacy with a prescription from your doctor</a:t>
            </a:r>
            <a:br/>
            <a:r>
              <a:rPr b="false" i="false" strike="noStrike" sz="1200" u="none">
                <a:solidFill>
                  <a:srgbClr val="FFFFFF"/>
                </a:solidFill>
                <a:latin typeface="Calibri"/>
              </a:rPr>
              <a:t>can you buy amoxicillin over the counter in canada</a:t>
            </a:r>
            <a:br/>
            <a:r>
              <a:rPr b="false" i="false" strike="noStrike" sz="1200" u="none">
                <a:solidFill>
                  <a:srgbClr val="FFFFFF"/>
                </a:solidFill>
                <a:latin typeface="Calibri"/>
              </a:rPr>
              <a:t>how to get amoxicillin over the counter uk</a:t>
            </a:r>
            <a:br/>
            <a:r>
              <a:rPr b="false" i="false" strike="noStrike" sz="1200" u="none">
                <a:solidFill>
                  <a:srgbClr val="FFFFFF"/>
                </a:solidFill>
                <a:latin typeface="Calibri"/>
              </a:rPr>
              <a:t>amoxicillin 250 mg tab chewable</a:t>
            </a:r>
            <a:br/>
            <a:r>
              <a:rPr b="false" i="false" strike="noStrike" sz="1200" u="none">
                <a:solidFill>
                  <a:srgbClr val="FFFFFF"/>
                </a:solidFill>
                <a:latin typeface="Calibri"/>
              </a:rPr>
              <a:t>Maxalt MLT acts by narrowing the blood vessels around the brain, suppressing production of serotonin (a pain causing substance released by nerve-ends) and disrupt transmission of pain signals.</a:t>
            </a:r>
            <a:br/>
            <a:r>
              <a:rPr b="false" i="false" strike="noStrike" sz="1200" u="none">
                <a:solidFill>
                  <a:srgbClr val="FFFFFF"/>
                </a:solidFill>
                <a:latin typeface="Calibri"/>
              </a:rPr>
              <a:t>amoxicillin 500mg capsule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Trimox 500 Mg Shelf Life - 500mg Amoxicillin 3 Times Day Pregnant</dc:title>
  <dc:description>Purchase amoxicillin online uk, amoxicillin 125mg /1.25ml, what is amoxicillin 500mg capsules for, mixing keflex amoxicillin, amoxicillin rx654, 500 amoxicillin, online amoxicillin</dc:description>
  <dc:subject>Trimox 500 Mg Shelf Life - 500mg Amoxicillin 3 Times Day Pregnant</dc:subject>
  <cp:keywords>is 500mg of amoxicillin a strong dose, i am allergic to keflex can i take amoxicillin, mestamox 500 amoxicillin, buy amoxicillin 500mg uk, buy amoxicillin antibiotic online, 875 mg amoxicillin for toothache, get amoxicillin over the counter, buy online amoxicillin uk, buy amoxicillin 500mg canada, amoxicillin 500mg capsules dosage</cp:keywords>
  <cp:category/>
</cp:coreProperties>
</file>