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67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68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69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70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71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72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73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74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75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76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77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78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79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80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88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Tretinoin .1 Cheap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usp 0.025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share this info in case anyone else has experienced similar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tretinoin cream 0.05 20g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0.1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tretinoin cream 0.05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just starting to go off after 16 months on Pristiq 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atralin tretinoin gel 0.05 for wrinkles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retin-a micro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cream non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side effects are temporary, usually mild to moderate in severity, and may include some redness, dryness, itching, peeling, or a slight burning or tingling sensation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gel 0.025 for wrinkles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retin-a micro gel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.05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discount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RISPERDAL(R) CONSTA(R) (risperidone) is not approved for the treatment of patients with dementia-related psychosis.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price tretinoin 0.05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0.01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I'd like to transfer some money to this account services accord diflucan no prescription canada hopper pop I was next to this teenage boy who lay down there, he seemed hurt, she said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cream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micro tretinoin gel .04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Nr det gller sk "terstllare" finns det mnga sikter och myter om detta p tex olika forum p internet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tretinoin cream .025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gel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purchase tretinoin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Wenn Sie schwanger sind oder stillen, drfen Sie Atorvastatin Spirig HC nicht einnehmen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micro pump discount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perrigo tretinoin cream .025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obagi tretinoin cream 0.05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gel 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 nedenle bu tr ilalarla birlikte kullanlmamaldr.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.025 directions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 25 years old had my period on 14/8/2015 and had unprotected sex on 25/8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micro tretinoin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tretinoin cream 0.025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fade acne scars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cream to buy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significant weaknesses in the trials that underpin current treatments for neuropathic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tretinoin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Today I got my first BFP It was from regular BDing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0.01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tretinoin cream 0.05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Drug interactions, side effects, warnings and precautions, dosage, and pregnancy safety information should be reviewed prior to using this medication.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retin-a price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retin-a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medical tretinoin cream 0.05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cream 0.10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online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retin-a in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micro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may increase clinical pregnancy rates and should be considered for inclusion in stimulation regimes to optimize ovarian response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microsphere gel 0.1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tretinoin cream 0.05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retin-a cost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Periactin helps in these illnesses by stopping the unwanted effects of histamine and serotonin.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05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(L) I went to sleep thinking about it and all of a sudden in my dream, I just like froze and just there it was, creeping slowly at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tretinoin 0.05 ammonium lactate 12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retin-a micro pump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micro versus generic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rx for retin-a microgel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tretinoin cream 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tretinoin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Ross whos wife (or mother) had earlier that week, given me the evil eye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retin-a micro gel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retin-a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kann bei Operationen von grauem Star (Katarakt) zu Komplikationen fhren, weil die Pupille nicht dauerhaft geweitet bleibt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0.1 retin a stieva 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tretinoin gel 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doctor prescribed this to me for my anxiety as well (I have a severe anxiety disorder..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0.1 best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diagnosed with hypothyroid after the birth of my 2nd 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retin-a micro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micro gel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0.05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tried Buspar, Lexapro, Effexor, and all that but nothing helps me like Paxil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ordering retin-a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minoxidil azelaic acid tretinoin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0.05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retin-a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where to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tretinoin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best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micro mail in rebate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Fluticasone has shown adverse effects when interacting with the list of drug below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drugstore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.1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retin-a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soon took paxil and a month later he started hearing voices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0.1 cream for wrinkles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Very few medical &amp;ldquo;experts&amp;rdquo; understand or seem to care about the effects of withdrawal from these drugs on most patients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0.05 cream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acne initial breakout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micro tretinoin gel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 so sick ofbeing tired until imerisable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0.01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Poster presentation at the 25th Annual Scientific Meeting of the American Society of Hypertension (ASH), New York, USA, 2010.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tretinoin 0.01 gel bestellen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tretinoin cream for stretch marks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retin-a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cream 0.05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retin-a micro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morning when I woke up I thought to myself: oh it's slowly healing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0.025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0.05 cream generic by johnson &amp; johnson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tretinoin 0.05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I&amp;#39;ve noticed over the past year that my memory is getting worse and I can only only assume it&amp;#39;s due to the medications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micro gel in mexico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tretinoin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025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retin-a micro pump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Mean serum prolactin dropped from 181.4 mcg/L (range 153 to 213 mcg/L) on the first day to 12.5 mcg/L (range 0.9 to 37 mcg/L) on day 4, and 18.2 mcg/L (range 2 to 36.2 mcg/L) on day 14 after the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0 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Metformin may also mimic the effects of exercise.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tretinoin cream generic for retin 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Accutane worked for me while I was still on it, but once I came off, my acne was back to where it was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generic 0.1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tretinoin cream 1.0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do not  need a prescription.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tretinoin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0.1 directions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micro pump coupon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Management of NMS should include  immediate discontinuation of antipsychotic drugs and other drugs not  essential to concurrent therapy, intensive symptomatic treatment, and  medical monitoring.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0.05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retin-a 0.05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Pain in the presence of complete deafferentation is rare, but much feared because of its lack of response to treatment.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gel 0.025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0.1 reviews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gel tretinoin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tretinoin cream 0.1 20g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retin-a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Om personer som missbrukat AAS anvnder hCG kan konsekvensen bli att det tar lngre tid fr kroppen att normalisera den kroppsegna testosteronproduktionen.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micro 0.1 gel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retin-a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tretinoin cream usp 0.05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me that is what has made me gain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retin-a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result, fast growing cells needed for other vital processes may  be affected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cream 0.05 tretinoin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0.05 cream 45gm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.1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able to wait until morning before going to hospital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Cymbalta also causes sever physical side effects that include insomnia, loss of appetite, pain in abdomen, recurrent infection to the upper respiratory tract and others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obagi tretinoin cream 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also a tragedy for the providers who obtained medications from a large and reputable source and now are a direct part of this horrific outbreak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tretinoin gel usp 0.01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0.05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retin-a from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tretinoin cream .1 percent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tretinoin cream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morning when I woke up I thought to myself: oh it's slowly healing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acne directions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Diclofenac is in a class of medications called nonsteroidal anti-inflammatory drugs (NSAIDs)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0.05 20g generic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usp 0.01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Celexa is in FDA pregnancy category 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tretinoin cream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retin-a 0.05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Has anyone been in a similar position.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.025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benefits of retin-a acne scars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0.025 for wrinkles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husband and I have been trying to conceive for over a year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micro pump 0.1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capsules are to be taken an hour before food or 2 hours buy zithromax after meals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tretinoin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 white, or creamy white, crystalline powder.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tretinoin gel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obagi tretinoin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tretinoin gel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tretinoin cream otc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instructions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retin-a cream 0.025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usp 0.01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micro gel 0.025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tretinoin cream 0.05 10g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Combined with the fear and curiosity you&amp;rsquo;ve already implanted in YOURSELf before viewing the photo, it takes on a more sinister quality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tretinoin cream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tretinoin cream fade acne scars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Die Mehrzahl der Erreger stammt aus der eigenen Krflora, in der Regel aus Darm- oder Hautflora der Frau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refissa 0.05 tretinoin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retin-a micro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Seeing our nurse next week for diet advice but wil also ask my GP if there is another form I can take.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0.1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retin-a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0.05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micro tretinoin gel microsphere 0.04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no prescription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Children over 10 &amp; Adults: Start with one tablet twice a day, this may be increased to a maximum of two tablets three times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tretinoin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micro tretinoin gel microsphere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cream cheapest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0.05 for wrinkles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 values fall within the &amp;ldquo;normal range&amp;rdquo; which is a bell shaped curve of all the samples, then your test is discarded and that is all that is done with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0.025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Cleveland Clinic School of Cytotechnology is welcoming students who embrace these ideals to engage in our one-year, hands-on education program.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tretinoin cream 0.05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tretinoin cream strengths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I&amp;rsquo;ve used the original injectable Imitrex since immediately after it was released from protocol testing, and have always found it perfectly effective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0.025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gel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0.01 for wrinkles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coupon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micro cream coupons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pump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tretinoin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micro gel pump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0.1 45g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cream order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But, it doesn&amp;rsquo;t prevent the DHT build-up in the scalp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cream amazon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retin-a 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Loss of balance and dizziness can be very frightening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gel 0.04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should check with your health-care provider about risks to your unborn child of any medication taken during pregnancy.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retin-a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obagi tretinoin cream 0.1 best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tretinoin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ever since July my face has seemed to have gone back to how it was before I was on the medication, but I have still continued to take the medication since then.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0.05 gel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in so doing we can make changes in ourselves so that we can grow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cream .025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tretinoin cream usp .025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tretinoin microsphere gel 0.1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2015-12-20T01:17:04+04:00</dcterms:created>
  <dcterms:modified xsi:type="dcterms:W3CDTF">2015-12-20T01:17:04+04:00</dcterms:modified>
  <dc:title>Cost Of Retin-a Micro Gel - Does Tretinoin Cream Fade Acne Scars</dc:title>
  <dc:description>Cheap retin-a prescription, minoxidil azelaic acid tretinoin, buy cheap retin-a online, tretinoin cream, tretinoin 0.05 cream 45gm price, refissa 0.05 tretinoin cream, obagi tretinoin cream 0.1 best price</dc:description>
  <dc:subject>Cost Of Retin-a Micro Gel - Does Tretinoin Cream Fade Acne Scars</dc:subject>
  <cp:keywords>tretinoin gel 0.05 buy, buy obagi tretinoin cream 1, tretinoin cream .025 buy, where to buy tretinoin cream otc, retin-a micro gel 0.025, cheapest retin-a micro, order retin-a, retin a micro tretinoin gel microsphere 0.04 reviews, generic tretinoin over the counter, tretinoin 0.05 gel cost</cp:keywords>
  <cp:category/>
</cp:coreProperties>
</file>