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4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5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Renova Cream Amazon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obagi tretinoin cream 0.05 buy online</a:t>
            </a:r>
            <a:br/>
            <a:r>
              <a:rPr b="false" i="false" strike="noStrike" sz="1200" u="none">
                <a:solidFill>
                  <a:srgbClr val="FFFFFF"/>
                </a:solidFill>
                <a:latin typeface="Calibri"/>
              </a:rPr>
              <a:t>retin a micro tretinoin gel microsphere 0.1</a:t>
            </a:r>
            <a:br/>
            <a:r>
              <a:rPr b="false" i="false" strike="noStrike" sz="1200" u="none">
                <a:solidFill>
                  <a:srgbClr val="FFFFFF"/>
                </a:solidFill>
                <a:latin typeface="Calibri"/>
              </a:rPr>
              <a:t>purchase tretinoin cream online</a:t>
            </a:r>
            <a:br/>
            <a:r>
              <a:rPr b="false" i="false" strike="noStrike" sz="1200" u="none">
                <a:solidFill>
                  <a:srgbClr val="FFFFFF"/>
                </a:solidFill>
                <a:latin typeface="Calibri"/>
              </a:rPr>
              <a:t>This has been publicized on television shows, in newspapers, etc</a:t>
            </a:r>
            <a:br/>
            <a:r>
              <a:rPr b="false" i="false" strike="noStrike" sz="1200" u="none">
                <a:solidFill>
                  <a:srgbClr val="FFFFFF"/>
                </a:solidFill>
                <a:latin typeface="Calibri"/>
              </a:rPr>
              <a:t>generic tretinoin over the counter</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obagi tretinoin cream 0.1 reviews</a:t>
            </a:r>
            <a:br/>
            <a:r>
              <a:rPr b="false" i="false" strike="noStrike" sz="1200" u="none">
                <a:solidFill>
                  <a:srgbClr val="FFFFFF"/>
                </a:solidFill>
                <a:latin typeface="Calibri"/>
              </a:rPr>
              <a:t>buy renova uk</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buy tretinoin gel</a:t>
            </a:r>
            <a:br/>
            <a:r>
              <a:rPr b="false" i="false" strike="noStrike" sz="1200" u="none">
                <a:solidFill>
                  <a:srgbClr val="FFFFFF"/>
                </a:solidFill>
                <a:latin typeface="Calibri"/>
              </a:rPr>
              <a:t>where to buy tretinoin online</a:t>
            </a:r>
            <a:br/>
            <a:r>
              <a:rPr b="false" i="false" strike="noStrike" sz="1200" u="none">
                <a:solidFill>
                  <a:srgbClr val="FFFFFF"/>
                </a:solidFill>
                <a:latin typeface="Calibri"/>
              </a:rPr>
              <a:t>renova 0.02 cream coupon</a:t>
            </a:r>
            <a:br/>
            <a:r>
              <a:rPr b="false" i="false" strike="noStrike" sz="1200" u="none">
                <a:solidFill>
                  <a:srgbClr val="FFFFFF"/>
                </a:solidFill>
                <a:latin typeface="Calibri"/>
              </a:rPr>
              <a:t>tretinoin cream 0.1 best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obagi tretinoin cream</a:t>
            </a:r>
            <a:br/>
            <a:r>
              <a:rPr b="false" i="false" strike="noStrike" sz="1200" u="none">
                <a:solidFill>
                  <a:srgbClr val="FFFFFF"/>
                </a:solidFill>
                <a:latin typeface="Calibri"/>
              </a:rPr>
              <a:t>That line of thinking has changed in us humans recently though</a:t>
            </a:r>
            <a:br/>
            <a:r>
              <a:rPr b="false" i="false" strike="noStrike" sz="1200" u="none">
                <a:solidFill>
                  <a:srgbClr val="FFFFFF"/>
                </a:solidFill>
                <a:latin typeface="Calibri"/>
              </a:rPr>
              <a:t>obagi tretinoin cream .1 percent</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what is tretinoin gel usp 0.01 used for</a:t>
            </a:r>
            <a:br/>
            <a:r>
              <a:rPr b="false" i="false" strike="noStrike" sz="1200" u="none">
                <a:solidFill>
                  <a:srgbClr val="FFFFFF"/>
                </a:solidFill>
                <a:latin typeface="Calibri"/>
              </a:rPr>
              <a:t>purchase tretinoin .1</a:t>
            </a:r>
            <a:br/>
            <a:r>
              <a:rPr b="false" i="false" strike="noStrike" sz="1200" u="none">
                <a:solidFill>
                  <a:srgbClr val="FFFFFF"/>
                </a:solidFill>
                <a:latin typeface="Calibri"/>
              </a:rPr>
              <a:t>perrigo tretinoin cream 0.05 reviews</a:t>
            </a:r>
            <a:br/>
            <a:r>
              <a:rPr b="false" i="false" strike="noStrike" sz="1200" u="none">
                <a:solidFill>
                  <a:srgbClr val="FFFFFF"/>
                </a:solidFill>
                <a:latin typeface="Calibri"/>
              </a:rPr>
              <a:t>tretinoin gel 0.1 buy uk</a:t>
            </a:r>
            <a:br/>
            <a:r>
              <a:rPr b="false" i="false" strike="noStrike" sz="1200" u="none">
                <a:solidFill>
                  <a:srgbClr val="FFFFFF"/>
                </a:solidFill>
                <a:latin typeface="Calibri"/>
              </a:rPr>
              <a:t>I came off the pill and went on the injection as the pill made me feel very sick and dizzy to the point where I just stopped taking it</a:t>
            </a:r>
            <a:br/>
            <a:r>
              <a:rPr b="false" i="false" strike="noStrike" sz="1200" u="none">
                <a:solidFill>
                  <a:srgbClr val="FFFFFF"/>
                </a:solidFill>
                <a:latin typeface="Calibri"/>
              </a:rPr>
              <a:t>tretinoin cream 025 coupon</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generic tretinoin cream cost</a:t>
            </a:r>
            <a:br/>
            <a:r>
              <a:rPr b="false" i="false" strike="noStrike" sz="1200" u="none">
                <a:solidFill>
                  <a:srgbClr val="FFFFFF"/>
                </a:solidFill>
                <a:latin typeface="Calibri"/>
              </a:rPr>
              <a:t>renova cream coupon rebate</a:t>
            </a:r>
            <a:br/>
            <a:r>
              <a:rPr b="false" i="false" strike="noStrike" sz="1200" u="none">
                <a:solidFill>
                  <a:srgbClr val="FFFFFF"/>
                </a:solidFill>
                <a:latin typeface="Calibri"/>
              </a:rPr>
              <a:t>tretinoin cream 0.1 buy online uk</a:t>
            </a:r>
            <a:br/>
            <a:r>
              <a:rPr b="false" i="false" strike="noStrike" sz="1200" u="none">
                <a:solidFill>
                  <a:srgbClr val="FFFFFF"/>
                </a:solidFill>
                <a:latin typeface="Calibri"/>
              </a:rPr>
              <a:t>Very interesting tale entreaty goats where to buy celebrex point 0LI spoke to her husband this morning</a:t>
            </a:r>
            <a:br/>
            <a:r>
              <a:rPr b="false" i="false" strike="noStrike" sz="1200" u="none">
                <a:solidFill>
                  <a:srgbClr val="FFFFFF"/>
                </a:solidFill>
                <a:latin typeface="Calibri"/>
              </a:rPr>
              <a:t>tretinoin gel 0.025 uses</a:t>
            </a:r>
            <a:br/>
            <a:r>
              <a:rPr b="false" i="false" strike="noStrike" sz="1200" u="none">
                <a:solidFill>
                  <a:srgbClr val="FFFFFF"/>
                </a:solidFill>
                <a:latin typeface="Calibri"/>
              </a:rPr>
              <a:t>tretinoin gel usp 0.1 20g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Costs can run anywhere between $4,000 and $20,000 and the procedure should be done by an experienced surgical team.</a:t>
            </a:r>
            <a:br/>
            <a:r>
              <a:rPr b="false" i="false" strike="noStrike" sz="1200" u="none">
                <a:solidFill>
                  <a:srgbClr val="FFFFFF"/>
                </a:solidFill>
                <a:latin typeface="Calibri"/>
              </a:rPr>
              <a:t>retin a gel tretinoin</a:t>
            </a:r>
            <a:br/>
            <a:r>
              <a:rPr b="false" i="false" strike="noStrike" sz="1200" u="none">
                <a:solidFill>
                  <a:srgbClr val="FFFFFF"/>
                </a:solidFill>
                <a:latin typeface="Calibri"/>
              </a:rPr>
              <a:t>Cipro hc taste cipro severe nausea</a:t>
            </a:r>
            <a:br/>
            <a:r>
              <a:rPr b="false" i="false" strike="noStrike" sz="1200" u="none">
                <a:solidFill>
                  <a:srgbClr val="FFFFFF"/>
                </a:solidFill>
                <a:latin typeface="Calibri"/>
              </a:rPr>
              <a:t>purchase renova online</a:t>
            </a:r>
            <a:br/>
            <a:r>
              <a:rPr b="false" i="false" strike="noStrike" sz="1200" u="none">
                <a:solidFill>
                  <a:srgbClr val="FFFFFF"/>
                </a:solidFill>
                <a:latin typeface="Calibri"/>
              </a:rPr>
              <a:t>I&amp;#039;m stopping Pristiq and have an appt with the doctor next week</a:t>
            </a:r>
            <a:br/>
            <a:r>
              <a:rPr b="false" i="false" strike="noStrike" sz="1200" u="none">
                <a:solidFill>
                  <a:srgbClr val="FFFFFF"/>
                </a:solidFill>
                <a:latin typeface="Calibri"/>
              </a:rPr>
              <a:t>compare prices for renova cream</a:t>
            </a:r>
            <a:br/>
            <a:r>
              <a:rPr b="false" i="false" strike="noStrike" sz="1200" u="none">
                <a:solidFill>
                  <a:srgbClr val="FFFFFF"/>
                </a:solidFill>
                <a:latin typeface="Calibri"/>
              </a:rPr>
              <a:t>does tretinoin cream 0.05 work for acne</a:t>
            </a:r>
            <a:br/>
            <a:r>
              <a:rPr b="false" i="false" strike="noStrike" sz="1200" u="none">
                <a:solidFill>
                  <a:srgbClr val="FFFFFF"/>
                </a:solidFill>
                <a:latin typeface="Calibri"/>
              </a:rPr>
              <a:t>tretinoin gel 0.025 price</a:t>
            </a:r>
            <a:br/>
            <a:r>
              <a:rPr b="false" i="false" strike="noStrike" sz="1200" u="none">
                <a:solidFill>
                  <a:srgbClr val="FFFFFF"/>
                </a:solidFill>
                <a:latin typeface="Calibri"/>
              </a:rPr>
              <a:t>tretinoin cream usp retino a</a:t>
            </a:r>
            <a:br/>
            <a:r>
              <a:rPr b="false" i="false" strike="noStrike" sz="1200" u="none">
                <a:solidFill>
                  <a:srgbClr val="FFFFFF"/>
                </a:solidFill>
                <a:latin typeface="Calibri"/>
              </a:rPr>
              <a:t>purchase renova cream</a:t>
            </a:r>
            <a:br/>
            <a:r>
              <a:rPr b="false" i="false" strike="noStrike" sz="1200" u="none">
                <a:solidFill>
                  <a:srgbClr val="FFFFFF"/>
                </a:solidFill>
                <a:latin typeface="Calibri"/>
              </a:rPr>
              <a:t>where can i buy tretinoin</a:t>
            </a:r>
            <a:br/>
            <a:r>
              <a:rPr b="false" i="false" strike="noStrike" sz="1200" u="none">
                <a:solidFill>
                  <a:srgbClr val="FFFFFF"/>
                </a:solidFill>
                <a:latin typeface="Calibri"/>
              </a:rPr>
              <a:t>renova cost</a:t>
            </a:r>
            <a:br/>
            <a:r>
              <a:rPr b="false" i="false" strike="noStrike" sz="1200" u="none">
                <a:solidFill>
                  <a:srgbClr val="FFFFFF"/>
                </a:solidFill>
                <a:latin typeface="Calibri"/>
              </a:rPr>
              <a:t>obagi tretinoin cream 0.1 best price uk</a:t>
            </a:r>
            <a:br/>
            <a:r>
              <a:rPr b="false" i="false" strike="noStrike" sz="1200" u="none">
                <a:solidFill>
                  <a:srgbClr val="FFFFFF"/>
                </a:solidFill>
                <a:latin typeface="Calibri"/>
              </a:rPr>
              <a:t>renova cream coupon</a:t>
            </a:r>
            <a:br/>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tretinoin cream usp 0.025 price in india</a:t>
            </a:r>
            <a:br/>
            <a:r>
              <a:rPr b="false" i="false" strike="noStrike" sz="1200" u="none">
                <a:solidFill>
                  <a:srgbClr val="FFFFFF"/>
                </a:solidFill>
                <a:latin typeface="Calibri"/>
              </a:rPr>
              <a:t>tretinoin cream usp .025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0.05 cream coupon</a:t>
            </a:r>
            <a:br/>
            <a:r>
              <a:rPr b="false" i="false" strike="noStrike" sz="1200" u="none">
                <a:solidFill>
                  <a:srgbClr val="FFFFFF"/>
                </a:solidFill>
                <a:latin typeface="Calibri"/>
              </a:rPr>
              <a:t>No head on them, they're never inflamed and they are very small and colourless</a:t>
            </a:r>
            <a:br/>
            <a:r>
              <a:rPr b="false" i="false" strike="noStrike" sz="1200" u="none">
                <a:solidFill>
                  <a:srgbClr val="FFFFFF"/>
                </a:solidFill>
                <a:latin typeface="Calibri"/>
              </a:rPr>
              <a:t>tretinoin cream 0.05 reviews acne</a:t>
            </a:r>
            <a:br/>
            <a:r>
              <a:rPr b="false" i="false" strike="noStrike" sz="1200" u="none">
                <a:solidFill>
                  <a:srgbClr val="FFFFFF"/>
                </a:solidFill>
                <a:latin typeface="Calibri"/>
              </a:rPr>
              <a:t>&amp;ldquo;If it&amp;rsquo;s a bigger dog like a Great Dane, your costs can easily be $500 to $600 each month,&amp;rdquo; said Alschuler, whose organization is caring for 18 dogs with valley fever</a:t>
            </a:r>
            <a:br/>
            <a:r>
              <a:rPr b="false" i="false" strike="noStrike" sz="1200" u="none">
                <a:solidFill>
                  <a:srgbClr val="FFFFFF"/>
                </a:solidFill>
                <a:latin typeface="Calibri"/>
              </a:rPr>
              <a:t>retin a micro tretinoin gel coupon</a:t>
            </a:r>
            <a:br/>
            <a:r>
              <a:rPr b="false" i="false" strike="noStrike" sz="1200" u="none">
                <a:solidFill>
                  <a:srgbClr val="FFFFFF"/>
                </a:solidFill>
                <a:latin typeface="Calibri"/>
              </a:rPr>
              <a:t>tretinoin cream 0.1 acne</a:t>
            </a:r>
            <a:br/>
            <a:r>
              <a:rPr b="false" i="false" strike="noStrike" sz="1200" u="none">
                <a:solidFill>
                  <a:srgbClr val="FFFFFF"/>
                </a:solidFill>
                <a:latin typeface="Calibri"/>
              </a:rPr>
              <a:t>buy tretinoin cream 0.05</a:t>
            </a:r>
            <a:br/>
            <a:r>
              <a:rPr b="false" i="false" strike="noStrike" sz="1200" u="none">
                <a:solidFill>
                  <a:srgbClr val="FFFFFF"/>
                </a:solidFill>
                <a:latin typeface="Calibri"/>
              </a:rPr>
              <a:t>buy tretinoin .1 cream</a:t>
            </a:r>
            <a:br/>
            <a:r>
              <a:rPr b="false" i="false" strike="noStrike" sz="1200" u="none">
                <a:solidFill>
                  <a:srgbClr val="FFFFFF"/>
                </a:solidFill>
                <a:latin typeface="Calibri"/>
              </a:rPr>
              <a:t>retin a micro tretinoin gel</a:t>
            </a:r>
            <a:br/>
            <a:r>
              <a:rPr b="false" i="false" strike="noStrike" sz="1200" u="none">
                <a:solidFill>
                  <a:srgbClr val="FFFFFF"/>
                </a:solidFill>
                <a:latin typeface="Calibri"/>
              </a:rPr>
              <a:t>tretinoin gel</a:t>
            </a:r>
            <a:br/>
            <a:r>
              <a:rPr b="false" i="false" strike="noStrike" sz="1200" u="none">
                <a:solidFill>
                  <a:srgbClr val="FFFFFF"/>
                </a:solidFill>
                <a:latin typeface="Calibri"/>
              </a:rPr>
              <a:t>This drug can often cause excitement in young children instead of drowsiness</a:t>
            </a:r>
            <a:br/>
            <a:r>
              <a:rPr b="false" i="false" strike="noStrike" sz="1200" u="none">
                <a:solidFill>
                  <a:srgbClr val="FFFFFF"/>
                </a:solidFill>
                <a:latin typeface="Calibri"/>
              </a:rPr>
              <a:t>obagi medical tretinoin cream usp 0.05</a:t>
            </a:r>
            <a:br/>
            <a:r>
              <a:rPr b="false" i="false" strike="noStrike" sz="1200" u="none">
                <a:solidFill>
                  <a:srgbClr val="FFFFFF"/>
                </a:solidFill>
                <a:latin typeface="Calibri"/>
              </a:rPr>
              <a:t>tretinoin cream .1 for wrinkles</a:t>
            </a:r>
            <a:br/>
            <a:r>
              <a:rPr b="false" i="false" strike="noStrike" sz="1200" u="none">
                <a:solidFill>
                  <a:srgbClr val="FFFFFF"/>
                </a:solidFill>
                <a:latin typeface="Calibri"/>
              </a:rPr>
              <a:t>renova cream amazon</a:t>
            </a:r>
            <a:br/>
            <a:r>
              <a:rPr b="false" i="false" strike="noStrike" sz="1200" u="none">
                <a:solidFill>
                  <a:srgbClr val="FFFFFF"/>
                </a:solidFill>
                <a:latin typeface="Calibri"/>
              </a:rPr>
              <a:t>tretinoin cream 0.1 obagi</a:t>
            </a:r>
            <a:br/>
            <a:r>
              <a:rPr b="false" i="false" strike="noStrike" sz="1200" u="none">
                <a:solidFill>
                  <a:srgbClr val="FFFFFF"/>
                </a:solidFill>
                <a:latin typeface="Calibri"/>
              </a:rPr>
              <a:t>obagi tretinoin cream 0.1 amazon</a:t>
            </a:r>
            <a:br/>
            <a:r>
              <a:rPr b="false" i="false" strike="noStrike" sz="1200" u="none">
                <a:solidFill>
                  <a:srgbClr val="FFFFFF"/>
                </a:solidFill>
                <a:latin typeface="Calibri"/>
              </a:rPr>
              <a:t>tretinoin cream remove acne scars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topical tretinoin 0.05 ammonium lactate 12 cream</a:t>
            </a:r>
            <a:br/>
            <a:r>
              <a:rPr b="false" i="false" strike="noStrike" sz="1200" u="none">
                <a:solidFill>
                  <a:srgbClr val="FFFFFF"/>
                </a:solidFill>
                <a:latin typeface="Calibri"/>
              </a:rPr>
              <a:t>will tretinoin cream make my acne worse</a:t>
            </a:r>
            <a:br/>
            <a:r>
              <a:rPr b="false" i="false" strike="noStrike" sz="1200" u="none">
                <a:solidFill>
                  <a:srgbClr val="FFFFFF"/>
                </a:solidFill>
                <a:latin typeface="Calibri"/>
              </a:rPr>
              <a:t>renova coupons rebates</a:t>
            </a:r>
            <a:br/>
            <a:r>
              <a:rPr b="false" i="false" strike="noStrike" sz="1200" u="none">
                <a:solidFill>
                  <a:srgbClr val="FFFFFF"/>
                </a:solidFill>
                <a:latin typeface="Calibri"/>
              </a:rPr>
              <a:t>tretinoin cream 0.1 reviews for wrinkles</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renova .02 cream coupon</a:t>
            </a:r>
            <a:br/>
            <a:r>
              <a:rPr b="false" i="false" strike="noStrike" sz="1200" u="none">
                <a:solidFill>
                  <a:srgbClr val="FFFFFF"/>
                </a:solidFill>
                <a:latin typeface="Calibri"/>
              </a:rPr>
              <a:t>tretinoin gel 0.05 20g generic</a:t>
            </a:r>
            <a:br/>
            <a:r>
              <a:rPr b="false" i="false" strike="noStrike" sz="1200" u="none">
                <a:solidFill>
                  <a:srgbClr val="FFFFFF"/>
                </a:solidFill>
                <a:latin typeface="Calibri"/>
              </a:rPr>
              <a:t>tretinoin 0.05 cost</a:t>
            </a:r>
            <a:br/>
            <a:r>
              <a:rPr b="false" i="false" strike="noStrike" sz="1200" u="none">
                <a:solidFill>
                  <a:srgbClr val="FFFFFF"/>
                </a:solidFill>
                <a:latin typeface="Calibri"/>
              </a:rPr>
              <a:t>tretinoin cream acne worse</a:t>
            </a:r>
            <a:br/>
            <a:r>
              <a:rPr b="false" i="false" strike="noStrike" sz="1200" u="none">
                <a:solidFill>
                  <a:srgbClr val="FFFFFF"/>
                </a:solidFill>
                <a:latin typeface="Calibri"/>
              </a:rPr>
              <a:t>tretinoin cream 025 purchase</a:t>
            </a:r>
            <a:br/>
            <a:r>
              <a:rPr b="false" i="false" strike="noStrike" sz="1200" u="none">
                <a:solidFill>
                  <a:srgbClr val="FFFFFF"/>
                </a:solidFill>
                <a:latin typeface="Calibri"/>
              </a:rPr>
              <a:t>This is so much more true with Strattera than with any other drug I have ever tried or heard of</a:t>
            </a:r>
            <a:br/>
            <a:r>
              <a:rPr b="false" i="false" strike="noStrike" sz="1200" u="none">
                <a:solidFill>
                  <a:srgbClr val="FFFFFF"/>
                </a:solidFill>
                <a:latin typeface="Calibri"/>
              </a:rPr>
              <a:t>renova buy</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tretinoin cream usp 0.025 price</a:t>
            </a:r>
            <a:br/>
            <a:r>
              <a:rPr b="false" i="false" strike="noStrike" sz="1200" u="none">
                <a:solidFill>
                  <a:srgbClr val="FFFFFF"/>
                </a:solidFill>
                <a:latin typeface="Calibri"/>
              </a:rPr>
              <a:t>obagi tretinoin cream usp 0.05</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buy tretinoin cream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never felt so bad before, dizzy, nausous, sleepy and just totally out of it</a:t>
            </a:r>
            <a:br/>
            <a:r>
              <a:rPr b="false" i="false" strike="noStrike" sz="1200" u="none">
                <a:solidFill>
                  <a:srgbClr val="FFFFFF"/>
                </a:solidFill>
                <a:latin typeface="Calibri"/>
              </a:rPr>
              <a:t>tretinoin cream usp 0.05 reviews</a:t>
            </a:r>
            <a:br/>
            <a:r>
              <a:rPr b="false" i="false" strike="noStrike" sz="1200" u="none">
                <a:solidFill>
                  <a:srgbClr val="FFFFFF"/>
                </a:solidFill>
                <a:latin typeface="Calibri"/>
              </a:rPr>
              <a:t>On April 14, 2011, Public Citizen filed a petition for the FDA to recall Alli and Xenical by banning the use of orlistat</a:t>
            </a:r>
            <a:br/>
            <a:r>
              <a:rPr b="false" i="false" strike="noStrike" sz="1200" u="none">
                <a:solidFill>
                  <a:srgbClr val="FFFFFF"/>
                </a:solidFill>
                <a:latin typeface="Calibri"/>
              </a:rPr>
              <a:t>renova retinol cream reviews</a:t>
            </a:r>
            <a:br/>
            <a:r>
              <a:rPr b="false" i="false" strike="noStrike" sz="1200" u="none">
                <a:solidFill>
                  <a:srgbClr val="FFFFFF"/>
                </a:solidFill>
                <a:latin typeface="Calibri"/>
              </a:rPr>
              <a:t>That's true even though generic manufacturers have a powerful incentive to cut costs, because price is their major selling point.</a:t>
            </a:r>
            <a:br/>
            <a:r>
              <a:rPr b="false" i="false" strike="noStrike" sz="1200" u="none">
                <a:solidFill>
                  <a:srgbClr val="FFFFFF"/>
                </a:solidFill>
                <a:latin typeface="Calibri"/>
              </a:rPr>
              <a:t>tretinoin cream 1 percent</a:t>
            </a:r>
            <a:br/>
            <a:r>
              <a:rPr b="false" i="false" strike="noStrike" sz="1200" u="none">
                <a:solidFill>
                  <a:srgbClr val="FFFFFF"/>
                </a:solidFill>
                <a:latin typeface="Calibri"/>
              </a:rPr>
              <a:t>tretinoin gel usp 0.01</a:t>
            </a:r>
            <a:br/>
            <a:r>
              <a:rPr b="false" i="false" strike="noStrike" sz="1200" u="none">
                <a:solidFill>
                  <a:srgbClr val="FFFFFF"/>
                </a:solidFill>
                <a:latin typeface="Calibri"/>
              </a:rPr>
              <a:t>She stopped Tamox after 2 years and her Onc's was not happy about it so she was then offered oohperectomy/etc but she really did not want to opt for that</a:t>
            </a:r>
            <a:br/>
            <a:r>
              <a:rPr b="false" i="false" strike="noStrike" sz="1200" u="none">
                <a:solidFill>
                  <a:srgbClr val="FFFFFF"/>
                </a:solidFill>
                <a:latin typeface="Calibri"/>
              </a:rPr>
              <a:t>can you buy renova online</a:t>
            </a:r>
            <a:br/>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r>
              <a:rPr b="false" i="false" strike="noStrike" sz="1200" u="none">
                <a:solidFill>
                  <a:srgbClr val="FFFFFF"/>
                </a:solidFill>
                <a:latin typeface="Calibri"/>
              </a:rPr>
              <a:t>renova skin cream reviews</a:t>
            </a:r>
            <a:br/>
            <a:r>
              <a:rPr b="false" i="false" strike="noStrike" sz="1200" u="none">
                <a:solidFill>
                  <a:srgbClr val="FFFFFF"/>
                </a:solidFill>
                <a:latin typeface="Calibri"/>
              </a:rPr>
              <a:t>renova cream .02</a:t>
            </a:r>
            <a:br/>
            <a:r>
              <a:rPr b="false" i="false" strike="noStrike" sz="1200" u="none">
                <a:solidFill>
                  <a:srgbClr val="FFFFFF"/>
                </a:solidFill>
                <a:latin typeface="Calibri"/>
              </a:rPr>
              <a:t>theavit renova uk</a:t>
            </a:r>
            <a:br/>
            <a:r>
              <a:rPr b="false" i="false" strike="noStrike" sz="1200" u="none">
                <a:solidFill>
                  <a:srgbClr val="FFFFFF"/>
                </a:solidFill>
                <a:latin typeface="Calibri"/>
              </a:rPr>
              <a:t>renova cream acne</a:t>
            </a:r>
            <a:br/>
            <a:r>
              <a:rPr b="false" i="false" strike="noStrike" sz="1200" u="none">
                <a:solidFill>
                  <a:srgbClr val="FFFFFF"/>
                </a:solidFill>
                <a:latin typeface="Calibri"/>
              </a:rPr>
              <a:t>renova tretinoin cream 0.02 buy</a:t>
            </a:r>
            <a:br/>
            <a:r>
              <a:rPr b="false" i="false" strike="noStrike" sz="1200" u="none">
                <a:solidFill>
                  <a:srgbClr val="FFFFFF"/>
                </a:solidFill>
                <a:latin typeface="Calibri"/>
              </a:rPr>
              <a:t>where to buy renova cream online</a:t>
            </a:r>
            <a:br/>
            <a:r>
              <a:rPr b="false" i="false" strike="noStrike" sz="1200" u="none">
                <a:solidFill>
                  <a:srgbClr val="FFFFFF"/>
                </a:solidFill>
                <a:latin typeface="Calibri"/>
              </a:rPr>
              <a:t>renova cost comparison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apply tretinoin cream 0.05 for acne</a:t>
            </a:r>
            <a:br/>
            <a:r>
              <a:rPr b="false" i="false" strike="noStrike" sz="1200" u="none">
                <a:solidFill>
                  <a:srgbClr val="FFFFFF"/>
                </a:solidFill>
                <a:latin typeface="Calibri"/>
              </a:rPr>
              <a:t>order tretinoin gel</a:t>
            </a:r>
            <a:br/>
            <a:r>
              <a:rPr b="false" i="false" strike="noStrike" sz="1200" u="none">
                <a:solidFill>
                  <a:srgbClr val="FFFFFF"/>
                </a:solidFill>
                <a:latin typeface="Calibri"/>
              </a:rPr>
              <a:t>tretinoin cream .025 acne</a:t>
            </a:r>
            <a:br/>
            <a:r>
              <a:rPr b="false" i="false" strike="noStrike" sz="1200" u="none">
                <a:solidFill>
                  <a:srgbClr val="FFFFFF"/>
                </a:solidFill>
                <a:latin typeface="Calibri"/>
              </a:rPr>
              <a:t>tretinoin gel usp 0.05</a:t>
            </a:r>
            <a:br/>
            <a:r>
              <a:rPr b="false" i="false" strike="noStrike" sz="1200" u="none">
                <a:solidFill>
                  <a:srgbClr val="FFFFFF"/>
                </a:solidFill>
                <a:latin typeface="Calibri"/>
              </a:rPr>
              <a:t>renova cream price in india</a:t>
            </a:r>
            <a:br/>
            <a:r>
              <a:rPr b="false" i="false" strike="noStrike" sz="1200" u="none">
                <a:solidFill>
                  <a:srgbClr val="FFFFFF"/>
                </a:solidFill>
                <a:latin typeface="Calibri"/>
              </a:rPr>
              <a:t>generic renova online</a:t>
            </a:r>
            <a:br/>
            <a:r>
              <a:rPr b="false" i="false" strike="noStrike" sz="1200" u="none">
                <a:solidFill>
                  <a:srgbClr val="FFFFFF"/>
                </a:solidFill>
                <a:latin typeface="Calibri"/>
              </a:rPr>
              <a:t>purchase renovate mortgage</a:t>
            </a:r>
            <a:br/>
            <a:r>
              <a:rPr b="false" i="false" strike="noStrike" sz="1200" u="none">
                <a:solidFill>
                  <a:srgbClr val="FFFFFF"/>
                </a:solidFill>
                <a:latin typeface="Calibri"/>
              </a:rPr>
              <a:t>Like I said you never stated what quantity you were on before, so to lower it by 25mcg to start with and have a blood test then reduce it down again by another 25mcg to see if that helps.</a:t>
            </a:r>
            <a:br/>
            <a:r>
              <a:rPr b="false" i="false" strike="noStrike" sz="1200" u="none">
                <a:solidFill>
                  <a:srgbClr val="FFFFFF"/>
                </a:solidFill>
                <a:latin typeface="Calibri"/>
              </a:rPr>
              <a:t>does tretinoin cream fade acne scars</a:t>
            </a:r>
            <a:br/>
            <a:r>
              <a:rPr b="false" i="false" strike="noStrike" sz="1200" u="none">
                <a:solidFill>
                  <a:srgbClr val="FFFFFF"/>
                </a:solidFill>
                <a:latin typeface="Calibri"/>
              </a:rPr>
              <a:t>where to buy tretinoin gel or cream</a:t>
            </a:r>
            <a:br/>
            <a:r>
              <a:rPr b="false" i="false" strike="noStrike" sz="1200" u="none">
                <a:solidFill>
                  <a:srgbClr val="FFFFFF"/>
                </a:solidFill>
                <a:latin typeface="Calibri"/>
              </a:rPr>
              <a:t>renova spa price list</a:t>
            </a:r>
            <a:br/>
            <a:r>
              <a:rPr b="false" i="false" strike="noStrike" sz="1200" u="none">
                <a:solidFill>
                  <a:srgbClr val="FFFFFF"/>
                </a:solidFill>
                <a:latin typeface="Calibri"/>
              </a:rPr>
              <a:t>The medication treatment guidelines provided in the discussion of acute treatment are applicable throughout the course of treatment</a:t>
            </a:r>
            <a:br/>
            <a:r>
              <a:rPr b="false" i="false" strike="noStrike" sz="1200" u="none">
                <a:solidFill>
                  <a:srgbClr val="FFFFFF"/>
                </a:solidFill>
                <a:latin typeface="Calibri"/>
              </a:rPr>
              <a:t>order renova cream</a:t>
            </a:r>
            <a:br/>
            <a:r>
              <a:rPr b="false" i="false" strike="noStrike" sz="1200" u="none">
                <a:solidFill>
                  <a:srgbClr val="FFFFFF"/>
                </a:solidFill>
                <a:latin typeface="Calibri"/>
              </a:rPr>
              <a:t>buy renova .02 cream</a:t>
            </a:r>
            <a:br/>
            <a:r>
              <a:rPr b="false" i="false" strike="noStrike" sz="1200" u="none">
                <a:solidFill>
                  <a:srgbClr val="FFFFFF"/>
                </a:solidFill>
                <a:latin typeface="Calibri"/>
              </a:rPr>
              <a:t>obagi tretinoin cream usp 0.05 20g/0.68oz</a:t>
            </a:r>
            <a:br/>
            <a:r>
              <a:rPr b="false" i="false" strike="noStrike" sz="1200" u="none">
                <a:solidFill>
                  <a:srgbClr val="FFFFFF"/>
                </a:solidFill>
                <a:latin typeface="Calibri"/>
              </a:rPr>
              <a:t>tretinoin cream .025 acne.org</a:t>
            </a:r>
            <a:br/>
            <a:r>
              <a:rPr b="false" i="false" strike="noStrike" sz="1200" u="none">
                <a:solidFill>
                  <a:srgbClr val="FFFFFF"/>
                </a:solidFill>
                <a:latin typeface="Calibri"/>
              </a:rPr>
              <a:t>obagi/spear dermatology tretinoin cream usp 0.1</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order renova online</a:t>
            </a:r>
            <a:br/>
            <a:r>
              <a:rPr b="false" i="false" strike="noStrike" sz="1200" u="none">
                <a:solidFill>
                  <a:srgbClr val="FFFFFF"/>
                </a:solidFill>
                <a:latin typeface="Calibri"/>
              </a:rPr>
              <a:t>renova cream uk</a:t>
            </a:r>
            <a:br/>
            <a:r>
              <a:rPr b="false" i="false" strike="noStrike" sz="1200" u="none">
                <a:solidFill>
                  <a:srgbClr val="FFFFFF"/>
                </a:solidFill>
                <a:latin typeface="Calibri"/>
              </a:rPr>
              <a:t>perrigo tretinoin cream .025 reviews</a:t>
            </a:r>
            <a:br/>
            <a:r>
              <a:rPr b="false" i="false" strike="noStrike" sz="1200" u="none">
                <a:solidFill>
                  <a:srgbClr val="FFFFFF"/>
                </a:solidFill>
                <a:latin typeface="Calibri"/>
              </a:rPr>
              <a:t>tretinoin cream 0.1</a:t>
            </a:r>
            <a:br/>
            <a:r>
              <a:rPr b="false" i="false" strike="noStrike" sz="1200" u="none">
                <a:solidFill>
                  <a:srgbClr val="FFFFFF"/>
                </a:solidFill>
                <a:latin typeface="Calibri"/>
              </a:rPr>
              <a:t>renova cost costco</a:t>
            </a:r>
            <a:br/>
            <a:r>
              <a:rPr b="false" i="false" strike="noStrike" sz="1200" u="none">
                <a:solidFill>
                  <a:srgbClr val="FFFFFF"/>
                </a:solidFill>
                <a:latin typeface="Calibri"/>
              </a:rPr>
              <a:t>retin a cream 0.05 tretinoin</a:t>
            </a:r>
            <a:br/>
            <a:r>
              <a:rPr b="false" i="false" strike="noStrike" sz="1200" u="none">
                <a:solidFill>
                  <a:srgbClr val="FFFFFF"/>
                </a:solidFill>
                <a:latin typeface="Calibri"/>
              </a:rPr>
              <a:t>(Was confused about this before) The lowest available dose to be found was 5mg and had to halve it further to 2.5mg</a:t>
            </a:r>
            <a:br/>
            <a:r>
              <a:rPr b="false" i="false" strike="noStrike" sz="1200" u="none">
                <a:solidFill>
                  <a:srgbClr val="FFFFFF"/>
                </a:solidFill>
                <a:latin typeface="Calibri"/>
              </a:rPr>
              <a:t>buy obagi tretinoin cream uk</a:t>
            </a:r>
            <a:br/>
            <a:r>
              <a:rPr b="false" i="false" strike="noStrike" sz="1200" u="none">
                <a:solidFill>
                  <a:srgbClr val="FFFFFF"/>
                </a:solidFill>
                <a:latin typeface="Calibri"/>
              </a:rPr>
              <a:t>tretinoin cream .025 uses</a:t>
            </a:r>
            <a:br/>
            <a:r>
              <a:rPr b="false" i="false" strike="noStrike" sz="1200" u="none">
                <a:solidFill>
                  <a:srgbClr val="FFFFFF"/>
                </a:solidFill>
                <a:latin typeface="Calibri"/>
              </a:rPr>
              <a:t>tretinoin microsphere gel 0.1 reviews</a:t>
            </a:r>
            <a:br/>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tretinoin cream .025 acne scars</a:t>
            </a:r>
            <a:br/>
            <a:r>
              <a:rPr b="false" i="false" strike="noStrike" sz="1200" u="none">
                <a:solidFill>
                  <a:srgbClr val="FFFFFF"/>
                </a:solidFill>
                <a:latin typeface="Calibri"/>
              </a:rPr>
              <a:t>tretinoin cream 0.05 reviews for wrinkles</a:t>
            </a:r>
            <a:br/>
            <a:r>
              <a:rPr b="false" i="false" strike="noStrike" sz="1200" u="none">
                <a:solidFill>
                  <a:srgbClr val="FFFFFF"/>
                </a:solidFill>
                <a:latin typeface="Calibri"/>
              </a:rPr>
              <a:t>renova purchase online</a:t>
            </a:r>
            <a:br/>
            <a:r>
              <a:rPr b="false" i="false" strike="noStrike" sz="1200" u="none">
                <a:solidFill>
                  <a:srgbClr val="FFFFFF"/>
                </a:solidFill>
                <a:latin typeface="Calibri"/>
              </a:rPr>
              <a:t>However, gradually I stopped noticing the benefits</a:t>
            </a:r>
            <a:br/>
            <a:r>
              <a:rPr b="false" i="false" strike="noStrike" sz="1200" u="none">
                <a:solidFill>
                  <a:srgbClr val="FFFFFF"/>
                </a:solidFill>
                <a:latin typeface="Calibri"/>
              </a:rPr>
              <a:t>tretinoin gel usp envion 0.1 gel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tretinoin</a:t>
            </a:r>
            <a:br/>
            <a:r>
              <a:rPr b="false" i="false" strike="noStrike" sz="1200" u="none">
                <a:solidFill>
                  <a:srgbClr val="FFFFFF"/>
                </a:solidFill>
                <a:latin typeface="Calibri"/>
              </a:rPr>
              <a:t>Pneumocystis carinii pnmonisi profilaksisinde yetikinlerde nerilen doz gnde iki tablettir</a:t>
            </a:r>
            <a:br/>
            <a:r>
              <a:rPr b="false" i="false" strike="noStrike" sz="1200" u="none">
                <a:solidFill>
                  <a:srgbClr val="FFFFFF"/>
                </a:solidFill>
                <a:latin typeface="Calibri"/>
              </a:rPr>
              <a:t>where can i buy renova online</a:t>
            </a:r>
            <a:br/>
            <a:r>
              <a:rPr b="false" i="false" strike="noStrike" sz="1200" u="none">
                <a:solidFill>
                  <a:srgbClr val="FFFFFF"/>
                </a:solidFill>
                <a:latin typeface="Calibri"/>
              </a:rPr>
              <a:t>tretinoin gel usp</a:t>
            </a:r>
            <a:br/>
            <a:r>
              <a:rPr b="false" i="false" strike="noStrike" sz="1200" u="none">
                <a:solidFill>
                  <a:srgbClr val="FFFFFF"/>
                </a:solidFill>
                <a:latin typeface="Calibri"/>
              </a:rPr>
              <a:t>I have been on paxil 20mg now for almost 6 months</a:t>
            </a:r>
            <a:br/>
            <a:r>
              <a:rPr b="false" i="false" strike="noStrike" sz="1200" u="none">
                <a:solidFill>
                  <a:srgbClr val="FFFFFF"/>
                </a:solidFill>
                <a:latin typeface="Calibri"/>
              </a:rPr>
              <a:t>renova prices online</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obagi medical tretinoin cream 0.05</a:t>
            </a:r>
            <a:br/>
            <a:r>
              <a:rPr b="false" i="false" strike="noStrike" sz="1200" u="none">
                <a:solidFill>
                  <a:srgbClr val="FFFFFF"/>
                </a:solidFill>
                <a:latin typeface="Calibri"/>
              </a:rPr>
              <a:t>buy tretinoin gel online</a:t>
            </a:r>
            <a:br/>
            <a:r>
              <a:rPr b="false" i="false" strike="noStrike" sz="1200" u="none">
                <a:solidFill>
                  <a:srgbClr val="FFFFFF"/>
                </a:solidFill>
                <a:latin typeface="Calibri"/>
              </a:rPr>
              <a:t>tretinoin cream .025 coupon</a:t>
            </a:r>
            <a:br/>
            <a:r>
              <a:rPr b="false" i="false" strike="noStrike" sz="1200" u="none">
                <a:solidFill>
                  <a:srgbClr val="FFFFFF"/>
                </a:solidFill>
                <a:latin typeface="Calibri"/>
              </a:rPr>
              <a:t>perrigo tretinoin cream 0.05 for acne</a:t>
            </a:r>
            <a:br/>
            <a:r>
              <a:rPr b="false" i="false" strike="noStrike" sz="1200" u="none">
                <a:solidFill>
                  <a:srgbClr val="FFFFFF"/>
                </a:solidFill>
                <a:latin typeface="Calibri"/>
              </a:rPr>
              <a:t>On April 14, 2011, Public Citizen filed a petition for the FDA to recall Alli and Xenical by banning the use of orlistat</a:t>
            </a:r>
            <a:br/>
            <a:r>
              <a:rPr b="false" i="false" strike="noStrike" sz="1200" u="none">
                <a:solidFill>
                  <a:srgbClr val="FFFFFF"/>
                </a:solidFill>
                <a:latin typeface="Calibri"/>
              </a:rPr>
              <a:t>tretinoin cream walgreens coupon</a:t>
            </a:r>
            <a:br/>
            <a:r>
              <a:rPr b="false" i="false" strike="noStrike" sz="1200" u="none">
                <a:solidFill>
                  <a:srgbClr val="FFFFFF"/>
                </a:solidFill>
                <a:latin typeface="Calibri"/>
              </a:rPr>
              <a:t>purchase tretinoin</a:t>
            </a:r>
            <a:br/>
            <a:r>
              <a:rPr b="false" i="false" strike="noStrike" sz="1200" u="none">
                <a:solidFill>
                  <a:srgbClr val="FFFFFF"/>
                </a:solidFill>
                <a:latin typeface="Calibri"/>
              </a:rPr>
              <a:t>where can i buy tretinoin cream 025</a:t>
            </a:r>
            <a:br/>
            <a:r>
              <a:rPr b="false" i="false" strike="noStrike" sz="1200" u="none">
                <a:solidFill>
                  <a:srgbClr val="FFFFFF"/>
                </a:solidFill>
                <a:latin typeface="Calibri"/>
              </a:rPr>
              <a:t>[&amp;rdquo;] If you&amp;rsquo;vekept up with these articles, you&amp;rsquo;ll know thathigh DHT levels also coincide with other factors &amp;mdash; like scalp fibrosis and calcification</a:t>
            </a:r>
            <a:br/>
            <a:r>
              <a:rPr b="false" i="false" strike="noStrike" sz="1200" u="none">
                <a:solidFill>
                  <a:srgbClr val="FFFFFF"/>
                </a:solidFill>
                <a:latin typeface="Calibri"/>
              </a:rPr>
              <a:t>tretinoin cream 0.05 for acne scars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renova coupon costco</a:t>
            </a:r>
            <a:br/>
            <a:r>
              <a:rPr b="false" i="false" strike="noStrike" sz="1200" u="none">
                <a:solidFill>
                  <a:srgbClr val="FFFFFF"/>
                </a:solidFill>
                <a:latin typeface="Calibri"/>
              </a:rPr>
              <a:t>tretinoin cream .05 coupon</a:t>
            </a:r>
            <a:br/>
            <a:r>
              <a:rPr b="false" i="false" strike="noStrike" sz="1200" u="none">
                <a:solidFill>
                  <a:srgbClr val="FFFFFF"/>
                </a:solidFill>
                <a:latin typeface="Calibri"/>
              </a:rPr>
              <a:t>tretinoin gel 0.025 uk</a:t>
            </a:r>
            <a:br/>
            <a:r>
              <a:rPr b="false" i="false" strike="noStrike" sz="1200" u="none">
                <a:solidFill>
                  <a:srgbClr val="FFFFFF"/>
                </a:solidFill>
                <a:latin typeface="Calibri"/>
              </a:rPr>
              <a:t>tretinoin cream 0.1 reviews acne</a:t>
            </a:r>
            <a:br/>
            <a:r>
              <a:rPr b="false" i="false" strike="noStrike" sz="1200" u="none">
                <a:solidFill>
                  <a:srgbClr val="FFFFFF"/>
                </a:solidFill>
                <a:latin typeface="Calibri"/>
              </a:rPr>
              <a:t>tretinoin gel 0.05 generic</a:t>
            </a:r>
            <a:br/>
            <a:r>
              <a:rPr b="false" i="false" strike="noStrike" sz="1200" u="none">
                <a:solidFill>
                  <a:srgbClr val="FFFFFF"/>
                </a:solidFill>
                <a:latin typeface="Calibri"/>
              </a:rPr>
              <a:t>buy tretinoin cream 0.1 online</a:t>
            </a:r>
            <a:br/>
            <a:r>
              <a:rPr b="false" i="false" strike="noStrike" sz="1200" u="none">
                <a:solidFill>
                  <a:srgbClr val="FFFFFF"/>
                </a:solidFill>
                <a:latin typeface="Calibri"/>
              </a:rPr>
              <a:t>purchase obagi tretinoin cream</a:t>
            </a:r>
            <a:br/>
            <a:r>
              <a:rPr b="false" i="false" strike="noStrike" sz="1200" u="none">
                <a:solidFill>
                  <a:srgbClr val="FFFFFF"/>
                </a:solidFill>
                <a:latin typeface="Calibri"/>
              </a:rPr>
              <a:t>tretinoin gel 0.1 price</a:t>
            </a:r>
            <a:br/>
            <a:r>
              <a:rPr b="false" i="false" strike="noStrike" sz="1200" u="none">
                <a:solidFill>
                  <a:srgbClr val="FFFFFF"/>
                </a:solidFill>
                <a:latin typeface="Calibri"/>
              </a:rPr>
              <a:t>tretinoin gel online pharmacy</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tretinoin cream 0.025 coupons</a:t>
            </a:r>
            <a:br/>
            <a:r>
              <a:rPr b="false" i="false" strike="noStrike" sz="1200" u="none">
                <a:solidFill>
                  <a:srgbClr val="FFFFFF"/>
                </a:solidFill>
                <a:latin typeface="Calibri"/>
              </a:rPr>
              <a:t>tretinoin 0.05 cream generic by johnson &amp; johnson</a:t>
            </a:r>
            <a:br/>
            <a:r>
              <a:rPr b="false" i="false" strike="noStrike" sz="1200" u="none">
                <a:solidFill>
                  <a:srgbClr val="FFFFFF"/>
                </a:solidFill>
                <a:latin typeface="Calibri"/>
              </a:rPr>
              <a:t>I am 45 and wanted to give it a go</a:t>
            </a:r>
            <a:br/>
            <a:r>
              <a:rPr b="false" i="false" strike="noStrike" sz="1200" u="none">
                <a:solidFill>
                  <a:srgbClr val="FFFFFF"/>
                </a:solidFill>
                <a:latin typeface="Calibri"/>
              </a:rPr>
              <a:t>does tretinoin cream .025 work for acne</a:t>
            </a:r>
            <a:br/>
            <a:r>
              <a:rPr b="false" i="false" strike="noStrike" sz="1200" u="none">
                <a:solidFill>
                  <a:srgbClr val="FFFFFF"/>
                </a:solidFill>
                <a:latin typeface="Calibri"/>
              </a:rPr>
              <a:t>Swallow the capsule with a glass of water to ensure that it is safely transported to the stomach</a:t>
            </a:r>
            <a:br/>
            <a:r>
              <a:rPr b="false" i="false" strike="noStrike" sz="1200" u="none">
                <a:solidFill>
                  <a:srgbClr val="FFFFFF"/>
                </a:solidFill>
                <a:latin typeface="Calibri"/>
              </a:rPr>
              <a:t>obagi tretinoin cream 0.1 uk</a:t>
            </a:r>
            <a:br/>
            <a:r>
              <a:rPr b="false" i="false" strike="noStrike" sz="1200" u="none">
                <a:solidFill>
                  <a:srgbClr val="FFFFFF"/>
                </a:solidFill>
                <a:latin typeface="Calibri"/>
              </a:rPr>
              <a:t>how much does renova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retin a tretinoin gel</a:t>
            </a:r>
            <a:br/>
            <a:r>
              <a:rPr b="false" i="false" strike="noStrike" sz="1200" u="none">
                <a:solidFill>
                  <a:srgbClr val="FFFFFF"/>
                </a:solidFill>
                <a:latin typeface="Calibri"/>
              </a:rPr>
              <a:t>Esta lista no es completa y otras drogas pueden tener interacciones con el metronidazol</a:t>
            </a:r>
            <a:br/>
            <a:r>
              <a:rPr b="false" i="false" strike="noStrike" sz="1200" u="none">
                <a:solidFill>
                  <a:srgbClr val="FFFFFF"/>
                </a:solidFill>
                <a:latin typeface="Calibri"/>
              </a:rPr>
              <a:t>buy tretinoin microsphere gel 0.1</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where to buy tretinoin cream .05</a:t>
            </a:r>
            <a:br/>
            <a:r>
              <a:rPr b="false" i="false" strike="noStrike" sz="1200" u="none">
                <a:solidFill>
                  <a:srgbClr val="FFFFFF"/>
                </a:solidFill>
                <a:latin typeface="Calibri"/>
              </a:rPr>
              <a:t>renova cream prices</a:t>
            </a:r>
            <a:br/>
            <a:r>
              <a:rPr b="false" i="false" strike="noStrike" sz="1200" u="none">
                <a:solidFill>
                  <a:srgbClr val="FFFFFF"/>
                </a:solidFill>
                <a:latin typeface="Calibri"/>
              </a:rPr>
              <a:t>renova tretinoin cream 0.02 acne</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where to buy tretinoin cream</a:t>
            </a:r>
            <a:br/>
            <a:r>
              <a:rPr b="false" i="false" strike="noStrike" sz="1200" u="none">
                <a:solidFill>
                  <a:srgbClr val="FFFFFF"/>
                </a:solidFill>
                <a:latin typeface="Calibri"/>
              </a:rPr>
              <a:t>tretinoin cream help acne scars</a:t>
            </a:r>
            <a:br/>
            <a:r>
              <a:rPr b="false" i="false" strike="noStrike" sz="1200" u="none">
                <a:solidFill>
                  <a:srgbClr val="FFFFFF"/>
                </a:solidFill>
                <a:latin typeface="Calibri"/>
              </a:rPr>
              <a:t>does tretinoin cream work for acne scars</a:t>
            </a:r>
            <a:br/>
            <a:r>
              <a:rPr b="false" i="false" strike="noStrike" sz="1200" u="none">
                <a:solidFill>
                  <a:srgbClr val="FFFFFF"/>
                </a:solidFill>
                <a:latin typeface="Calibri"/>
              </a:rPr>
              <a:t>generic tretinoin price</a:t>
            </a:r>
            <a:br/>
            <a:r>
              <a:rPr b="false" i="false" strike="noStrike" sz="1200" u="none">
                <a:solidFill>
                  <a:srgbClr val="FFFFFF"/>
                </a:solidFill>
                <a:latin typeface="Calibri"/>
              </a:rPr>
              <a:t>purchase tretinoin cream 0.025</a:t>
            </a:r>
            <a:br/>
            <a:r>
              <a:rPr b="false" i="false" strike="noStrike" sz="1200" u="none">
                <a:solidFill>
                  <a:srgbClr val="FFFFFF"/>
                </a:solidFill>
                <a:latin typeface="Calibri"/>
              </a:rPr>
              <a:t>tretinoin gel 0.1 reviews</a:t>
            </a:r>
            <a:br/>
            <a:r>
              <a:rPr b="false" i="false" strike="noStrike" sz="1200" u="none">
                <a:solidFill>
                  <a:srgbClr val="FFFFFF"/>
                </a:solidFill>
                <a:latin typeface="Calibri"/>
              </a:rPr>
              <a:t>buy tretinoin cream 0.05 uk</a:t>
            </a:r>
            <a:br/>
            <a:r>
              <a:rPr b="false" i="false" strike="noStrike" sz="1200" u="none">
                <a:solidFill>
                  <a:srgbClr val="FFFFFF"/>
                </a:solidFill>
                <a:latin typeface="Calibri"/>
              </a:rPr>
              <a:t>I will say a prayer for you tonight.</a:t>
            </a:r>
            <a:br/>
            <a:r>
              <a:rPr b="false" i="false" strike="noStrike" sz="1200" u="none">
                <a:solidFill>
                  <a:srgbClr val="FFFFFF"/>
                </a:solidFill>
                <a:latin typeface="Calibri"/>
              </a:rPr>
              <a:t>buy tretinoin gel .05</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 a micro tretinoin gel microsphere 0.04</a:t>
            </a:r>
            <a:br/>
            <a:r>
              <a:rPr b="false" i="false" strike="noStrike" sz="1200" u="none">
                <a:solidFill>
                  <a:srgbClr val="FFFFFF"/>
                </a:solidFill>
                <a:latin typeface="Calibri"/>
              </a:rPr>
              <a:t>That line of thinking has changed in us humans recently though</a:t>
            </a:r>
            <a:br/>
            <a:r>
              <a:rPr b="false" i="false" strike="noStrike" sz="1200" u="none">
                <a:solidFill>
                  <a:srgbClr val="FFFFFF"/>
                </a:solidFill>
                <a:latin typeface="Calibri"/>
              </a:rPr>
              <a:t>generic renova cream canada</a:t>
            </a:r>
            <a:br/>
            <a:r>
              <a:rPr b="false" i="false" strike="noStrike" sz="1200" u="none">
                <a:solidFill>
                  <a:srgbClr val="FFFFFF"/>
                </a:solidFill>
                <a:latin typeface="Calibri"/>
              </a:rPr>
              <a:t>In the treatment of streptococcal infections of the upper respiratory tract (e.g., tonsillitis or pharyngitis), the therapeutic dosage of erythromycin should be administered for at least ten days.</a:t>
            </a:r>
            <a:br/>
            <a:r>
              <a:rPr b="false" i="false" strike="noStrike" sz="1200" u="none">
                <a:solidFill>
                  <a:srgbClr val="FFFFFF"/>
                </a:solidFill>
                <a:latin typeface="Calibri"/>
              </a:rPr>
              <a:t>tretinoin cream acne buy</a:t>
            </a:r>
            <a:br/>
            <a:r>
              <a:rPr b="false" i="false" strike="noStrike" sz="1200" u="none">
                <a:solidFill>
                  <a:srgbClr val="FFFFFF"/>
                </a:solidFill>
                <a:latin typeface="Calibri"/>
              </a:rPr>
              <a:t>tretinoin cream 0.05 20g generic by johnson &amp; johnson</a:t>
            </a:r>
            <a:br/>
            <a:r>
              <a:rPr b="false" i="false" strike="noStrike" sz="1200" u="none">
                <a:solidFill>
                  <a:srgbClr val="FFFFFF"/>
                </a:solidFill>
                <a:latin typeface="Calibri"/>
              </a:rPr>
              <a:t>buy tretinoin cream .1 online</a:t>
            </a:r>
            <a:br/>
            <a:r>
              <a:rPr b="false" i="false" strike="noStrike" sz="1200" u="none">
                <a:solidFill>
                  <a:srgbClr val="FFFFFF"/>
                </a:solidFill>
                <a:latin typeface="Calibri"/>
              </a:rPr>
              <a:t>obagi tretinoin cream 0.1 buy online</a:t>
            </a:r>
            <a:br/>
            <a:r>
              <a:rPr b="false" i="false" strike="noStrike" sz="1200" u="none">
                <a:solidFill>
                  <a:srgbClr val="FFFFFF"/>
                </a:solidFill>
                <a:latin typeface="Calibri"/>
              </a:rPr>
              <a:t>obagi 0.05 tretinoin cream</a:t>
            </a:r>
            <a:br/>
            <a:r>
              <a:rPr b="false" i="false" strike="noStrike" sz="1200" u="none">
                <a:solidFill>
                  <a:srgbClr val="FFFFFF"/>
                </a:solidFill>
                <a:latin typeface="Calibri"/>
              </a:rPr>
              <a:t>tretinoin gel microsphere generic</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tretinoin cream .025 directions</a:t>
            </a:r>
            <a:br/>
            <a:r>
              <a:rPr b="false" i="false" strike="noStrike" sz="1200" u="none">
                <a:solidFill>
                  <a:srgbClr val="FFFFFF"/>
                </a:solidFill>
                <a:latin typeface="Calibri"/>
              </a:rPr>
              <a:t>Or at the very least you don&amp;#39;t live in the deep south like me.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Tretinoin Cream 0.1 Acne - Order Tretinoin</dc:title>
  <dc:description>Generic tretinoin cream cost, theavit renova uk, renova cost costco, tretinoin cream 0.05 reviews for wrinkles, tretinoin gel usp, tretinoin gel 0.1 price, does tretinoin cream work for acne scars</dc:description>
  <dc:subject>Tretinoin Cream 0.1 Acne - Order Tretinoin</dc:subject>
  <cp:keywords>renova 0.02 cream coupon, tretinoin gel 0.1 buy uk, tretinoin cream 025 coupon, does tretinoin cream 0.05 work for acne, tretinoin cream 0.1 obagi, buy obagi tretinoin cream uk, tretinoin cream 0.1 reviews acne, does tretinoin cream .025 work for acne, buy retin a tretinoin gel, buy tretinoin cream 0.05 uk</cp:keywords>
  <cp:category/>
</cp:coreProperties>
</file>