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0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0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0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0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10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11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12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13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14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15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16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17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18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1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How Much Does Renova Cost At Costco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Approximately 85% of males with sexual dysfunction chose to continue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.025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using clotrimazole, it is best to follow the product information regarding how to use the product, especially if bought without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0.05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cream amazon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0.1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&amp;ldquo;It depends how much the drug company wants to spend to study it.&amp;rdquo;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 tube of renova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consume about 2,000 calories a day and eat about 30% fat, the fat-blocking benefits of Alli would translate to about 150 calories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.025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0.15mg/kg (max 16mg/dose) IV every 4hrs for 3 doses beginning 30 mins before chemotherapy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cream 02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Consider contacting the pharmaceutical manufacturer, a drug information service, or a compounding pharmacy.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From the sound of your post, you really don&amp;#39;t want to take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acne.org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obagi 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tretinoin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0.01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0.1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tretinoin cream .025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0.1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1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renova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Although a few of these patients reported some gastrointestinal upset, the drug was generally well tolerated.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micro tretinoin gel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Common side effects of Zoloft are milder than first-generation antidepressants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0.05 gel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over the counter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adapalene gel works on neck wrinkles, forehead wrinkles, deep wrinkles, eye wrinkles, wrinkles around the mouth, smiling wrinkles, wrinkles on the head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tretinoin cream 0.02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gel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coupon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tretinoin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doc cannot adequately explain to me why the dose keeps increasing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tretinoin cream usp 0.05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buy tretinoin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going to another doctor, who is a endo, and he has done several test and tells me he thinks I have poly glandular along with hashimoto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tretinoin gel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0.05 obagi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appraisal institute of canada renova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your doctor if your infection returns within 2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0.025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Het gebruik van een goede cleanser en moisturizer kan vaak ook veel verbetering geven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0.025 for wrinkles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ortho renova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obagi tretinoin cream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tretinoin cream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.05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0.05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open an account zoloft price in pakistan Critical to those agreements, however, were the most favorednation clauses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renova cost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tretinoin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fact, there is a class action lawsuit pending against Merck on behalf of numerous Fosamax patients who developed ONJ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face cream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0.05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 sure to discuss any medical condition you may have with your health-care provider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0.05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obagi/spear dermatology tretinoin cream usp 0.05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Coreg can help your blood vessels relax so your blood pressure is lower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tretinoin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need for the ideally immigration lawyers is consistently high in the very created nations since they almost consistently have a big inflow of immigrants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over the counter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tretinoin cream 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tretinoin cream available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cream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tretinoin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0.05 topical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.1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tretinoin cream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tretinoin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micro tretinoin gel microsphere 0.04 reviews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said thedelayed deals would add to revenue in fiscal year 2014.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0.05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gel 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tretinoin gel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have to break apart the capsules, even though the manufacturer tells you not to, and divide up the tiny granules into smaller doses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0.01 for warts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usp 0.025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Apart from the medical aspects, it is also important that you discuss your pregnancy plans with your partner or close family members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tretinoin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tretinoin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Doctor kept changing the dosage to my symptoms and I ended up on Armour 180 mg along with Levothyroid 125 mcg, which normally worked 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refissa tretinoin cream 0.05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Sorry to hear about the loss of one of the seniors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0.1 20g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Not Valid On Electronics and Electrical Appliances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retin a tretinoin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Adult dogs with weak immune systems can however develop generalized ringworm.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0.05 cream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perrigo tretinoin cream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tretinoin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cream .05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renova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latter condition affects the gums, making eating painful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usp 0.025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cream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.1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gel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renova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05 acne org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downloaded both the fake and the proposed real Smile.jpg files and I&amp;rsquo;ve been completely fine, but I still am not convinced that either is the real 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stieva a forte cream tretinoin 0.1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0.01 uses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Rosatom has said it may invest in theproject, estimated to cost around 4 to 6 billion euros, whichwould put to rest funding concerns after German utility E.ON announced its exit from the consortium.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obagi tretinoin cream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renova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0.1 retin a stieva 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spa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doctor even laughed considering it was my first round of clomid and I had very minimal signs of ovulation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renova cost at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Eventually (I mean 6 weeks) it went away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1.0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0.05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0.025 for wrinkles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renova cream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0.05 reviews for stretch marks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tretinoin gel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cream amazon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0.01 reviews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renova cream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0.05 cream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renova 0.02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renova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 aware that different veterinary research or teaching hospitals may  have different theories about what sorts of protocols work best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0.05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system tretinoin cream usp 0.05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works well to 'glue' them back shut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0.04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who experienced at least three primarygeneralized tonic-clonic seizures during the baseline phase were randomlyassigned to placebo or TOPAMAX in addition to their otherAEDs.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renova 0.02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0.05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cream 0.10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tretinoin cream for stretch marks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compare renova prices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0.05 tretinoin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0.05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is started with a dosage of 10mg and is commonly increased to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0.1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1.0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0.05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obagi tretinoin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renova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usp 0.01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matter of fact, I use it all over my face, except for my eyelids, and I go down to my neck and chest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0.025 amazon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might find that worth looking into.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manufacturer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costco price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renova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assumed he was under doctor care for a TRT schedule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0.1 cream 45gm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0.05 best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canada toilet paper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.1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Remove card http://www.cafsowrag4development.org/do-my-essays-do-my-essays/ do my essays do my essays Judge Sean Lane, in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for renova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Studies from Britain have shown an increased risk of developing hepatocellular carcinoma in long-term (&gt;8 years) oral-contraceptive users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gel tretinoin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&amp;ldquo;Someone has to be mentally instable to take this route because the injections are extremely painful and need to be taken regularly.&amp;rdquo;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tretinoin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renova toilet paper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renova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MicardisPlus is not recommended for use in patients below 18 years of age, because of a lack of information on safety and effectiveness in this age group.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retino a 0.025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not allowed acetaminophen in my house for decades, other than when it comes mixed with hydrocodone, and, even there, I avoid it unless absolutely necessary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cream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tretinoin cream 0.02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tretinoin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refissa topical tretinoin cream 0.05 20g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price renova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physiologic mechanism of erection of the penis involves release of nitric oxide (NO) in the corpus cavernosum during sexual stimulation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price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birth risk seats and emergency, and an life majority during in excess boorishness of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tretinoin cream help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unfortunately most people don&amp;rsquo;t understand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tretinoin cream remove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Fluconazole (trade name Diflucan) is an antifungal medication used to treat different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tretinoin cream 0.05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refissa tretinoin cream 0.05 40g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tretinoin cream 0.05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Concerns about the similar structure and mechanism to rofecoxib, or Vioxx, has the FDA wary about approval for etoricoxib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cream 0.05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mail order 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Its basically a window into the Amazon ecosystem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orthoneutrogena renova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0.01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.1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.025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Most of tattoo the Q-Switched laser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0.05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Deri dknts ya da herhangi bir ciddi advers reaksiyonun ilk belirtisinde tedavi derhal kesilmelidir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0.025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derm then put me on a lipid drug on the 3rd month &amp; kept my tane dosage @ 40mg for the third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0.05 cystic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renova cream online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feel normal I haven't felt so good and stable since I was a kid.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0.05 benefits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cream 0.025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patient, is the risk of sexual side effects something which you are willing to accept given the possible benefits of the drug?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0.05 20g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renova spa riu vallarta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atralin tretinoin gel 0.05 for wrinkles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2015-12-20T01:17:04+04:00</dcterms:created>
  <dcterms:modified xsi:type="dcterms:W3CDTF">2015-12-20T01:17:04+04:00</dcterms:modified>
  <dc:title>Obagi Tretinoin Cream 0.1 20g - Tretinoin Cream Usp 0.025 Amazon</dc:title>
  <dc:description>Tretinoin cream 0.1 price, renova buy uk, tretinoin online, obagi tretinoin cream 0.1 20g, compare renova prices, renova price costco, atralin tretinoin gel 0.05 for wrinkles</dc:description>
  <dc:subject>Obagi Tretinoin Cream 0.1 20g - Tretinoin Cream Usp 0.025 Amazon</dc:subject>
  <cp:keywords>tretinoin cream usp 0.025 for wrinkles, purchase tretinoin cream, renova buy uk, tretinoin online, tretinoin cream acne, where to buy renova, tretinoin gel usp 0.025 uses, buy tretinoin, where can i buy renova cream, orthoneutrogena renova coupon</cp:keywords>
  <cp:category/>
</cp:coreProperties>
</file>