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Generic Pentoxifylline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trental 400 tabletki o zmodyfikowanym uwalnianiu</a:t>
            </a:r>
            <a:br/>
            <a:r>
              <a:rPr b="false" i="false" strike="noStrike" sz="1200" u="none">
                <a:solidFill>
                  <a:srgbClr val="FFFFFF"/>
                </a:solidFill>
                <a:latin typeface="Calibri"/>
              </a:rPr>
              <a:t>trental 400 mg tabletta</a:t>
            </a:r>
            <a:br/>
            <a:r>
              <a:rPr b="false" i="false" strike="noStrike" sz="1200" u="none">
                <a:solidFill>
                  <a:srgbClr val="FFFFFF"/>
                </a:solidFill>
                <a:latin typeface="Calibri"/>
              </a:rPr>
              <a:t>trental tablete 400 mg</a:t>
            </a:r>
            <a:br/>
            <a:r>
              <a:rPr b="false" i="false" strike="noStrike" sz="1200" u="none">
                <a:solidFill>
                  <a:srgbClr val="FFFFFF"/>
                </a:solidFill>
                <a:latin typeface="Calibri"/>
              </a:rPr>
              <a:t>trental er 400 mg</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pentoxifylline erectile dysfunction</a:t>
            </a:r>
            <a:br/>
            <a:r>
              <a:rPr b="false" i="false" strike="noStrike" sz="1200" u="none">
                <a:solidFill>
                  <a:srgbClr val="FFFFFF"/>
                </a:solidFill>
                <a:latin typeface="Calibri"/>
              </a:rPr>
              <a:t>para que sirve el trental de 400 mg</a:t>
            </a:r>
            <a:br/>
            <a:r>
              <a:rPr b="false" i="false" strike="noStrike" sz="1200" u="none">
                <a:solidFill>
                  <a:srgbClr val="FFFFFF"/>
                </a:solidFill>
                <a:latin typeface="Calibri"/>
              </a:rPr>
              <a:t>buy trental</a:t>
            </a:r>
            <a:br/>
            <a:r>
              <a:rPr b="false" i="false" strike="noStrike" sz="1200" u="none">
                <a:solidFill>
                  <a:srgbClr val="FFFFFF"/>
                </a:solidFill>
                <a:latin typeface="Calibri"/>
              </a:rPr>
              <a:t>Por lo tanto, se recomienda monitorear con mayor frecuencia los niveles plasmcos de ciclosporina cuando XENICAL se administre simultamente.</a:t>
            </a:r>
            <a:br/>
            <a:r>
              <a:rPr b="false" i="false" strike="noStrike" sz="1200" u="none">
                <a:solidFill>
                  <a:srgbClr val="FFFFFF"/>
                </a:solidFill>
                <a:latin typeface="Calibri"/>
              </a:rPr>
              <a:t>generic trental 400 mg</a:t>
            </a:r>
            <a:br/>
            <a:r>
              <a:rPr b="false" i="false" strike="noStrike" sz="1200" u="none">
                <a:solidFill>
                  <a:srgbClr val="FFFFFF"/>
                </a:solidFill>
                <a:latin typeface="Calibri"/>
              </a:rPr>
              <a:t>However, you should expect to see improvement during the first 12 months of your treatment</a:t>
            </a:r>
            <a:br/>
            <a:r>
              <a:rPr b="false" i="false" strike="noStrike" sz="1200" u="none">
                <a:solidFill>
                  <a:srgbClr val="FFFFFF"/>
                </a:solidFill>
                <a:latin typeface="Calibri"/>
              </a:rPr>
              <a:t>pentoxifylline 400 mg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cost</a:t>
            </a:r>
            <a:br/>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trental cr 600 mg 20 film tablet</a:t>
            </a:r>
            <a:br/>
            <a:r>
              <a:rPr b="false" i="false" strike="noStrike" sz="1200" u="none">
                <a:solidFill>
                  <a:srgbClr val="FFFFFF"/>
                </a:solidFill>
                <a:latin typeface="Calibri"/>
              </a:rPr>
              <a:t>pentoxifylline (trental) is a medication used for which of the following conditions</a:t>
            </a:r>
            <a:br/>
            <a:r>
              <a:rPr b="false" i="false" strike="noStrike" sz="1200" u="none">
                <a:solidFill>
                  <a:srgbClr val="FFFFFF"/>
                </a:solidFill>
                <a:latin typeface="Calibri"/>
              </a:rPr>
              <a:t>trental injection india</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trental 400 tablete</a:t>
            </a:r>
            <a:br/>
            <a:r>
              <a:rPr b="false" i="false" strike="noStrike" sz="1200" u="none">
                <a:solidFill>
                  <a:srgbClr val="FFFFFF"/>
                </a:solidFill>
                <a:latin typeface="Calibri"/>
              </a:rPr>
              <a:t>trental 400 mg tablets</a:t>
            </a:r>
            <a:br/>
            <a:r>
              <a:rPr b="false" i="false" strike="noStrike" sz="1200" u="none">
                <a:solidFill>
                  <a:srgbClr val="FFFFFF"/>
                </a:solidFill>
                <a:latin typeface="Calibri"/>
              </a:rPr>
              <a:t>trental injection</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trental amp 100 mg</a:t>
            </a:r>
            <a:br/>
            <a:r>
              <a:rPr b="false" i="false" strike="noStrike" sz="1200" u="none">
                <a:solidFill>
                  <a:srgbClr val="FFFFFF"/>
                </a:solidFill>
                <a:latin typeface="Calibri"/>
              </a:rPr>
              <a:t>For sertraline, the following should be considered:</a:t>
            </a:r>
            <a:br/>
            <a:r>
              <a:rPr b="false" i="false" strike="noStrike" sz="1200" u="none">
                <a:solidFill>
                  <a:srgbClr val="FFFFFF"/>
                </a:solidFill>
                <a:latin typeface="Calibri"/>
              </a:rPr>
              <a:t>trental 600 mg a cosa serve</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obat trental pentoxifylline 400 mg</a:t>
            </a:r>
            <a:br/>
            <a:r>
              <a:rPr b="false" i="false" strike="noStrike" sz="1200" u="none">
                <a:solidFill>
                  <a:srgbClr val="FFFFFF"/>
                </a:solidFill>
                <a:latin typeface="Calibri"/>
              </a:rPr>
              <a:t>trental 400 mg tablet</a:t>
            </a:r>
            <a:br/>
            <a:r>
              <a:rPr b="false" i="false" strike="noStrike" sz="1200" u="none">
                <a:solidFill>
                  <a:srgbClr val="FFFFFF"/>
                </a:solidFill>
                <a:latin typeface="Calibri"/>
              </a:rPr>
              <a:t>In the U.S., the biggest danger of the capitalist system is that the private sector captures the state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pentoxifylline 400 mg tablets</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order trental online</a:t>
            </a:r>
            <a:br/>
            <a:r>
              <a:rPr b="false" i="false" strike="noStrike" sz="1200" u="none">
                <a:solidFill>
                  <a:srgbClr val="FFFFFF"/>
                </a:solidFill>
                <a:latin typeface="Calibri"/>
              </a:rPr>
              <a:t>trental generic name</a:t>
            </a:r>
            <a:br/>
            <a:r>
              <a:rPr b="false" i="false" strike="noStrike" sz="1200" u="none">
                <a:solidFill>
                  <a:srgbClr val="FFFFFF"/>
                </a:solidFill>
                <a:latin typeface="Calibri"/>
              </a:rPr>
              <a:t>trental online</a:t>
            </a:r>
            <a:br/>
            <a:r>
              <a:rPr b="false" i="false" strike="noStrike" sz="1200" u="none">
                <a:solidFill>
                  <a:srgbClr val="FFFFFF"/>
                </a:solidFill>
                <a:latin typeface="Calibri"/>
              </a:rPr>
              <a:t>pentoxifylline 400 mg en espanol</a:t>
            </a:r>
            <a:br/>
            <a:r>
              <a:rPr b="false" i="false" strike="noStrike" sz="1200" u="none">
                <a:solidFill>
                  <a:srgbClr val="FFFFFF"/>
                </a:solidFill>
                <a:latin typeface="Calibri"/>
              </a:rPr>
              <a:t>This allowed approval to use Lenalidomide (with dex) but this only stopped progression,not rolled the MM back</a:t>
            </a:r>
            <a:br/>
            <a:r>
              <a:rPr b="false" i="false" strike="noStrike" sz="1200" u="none">
                <a:solidFill>
                  <a:srgbClr val="FFFFFF"/>
                </a:solidFill>
                <a:latin typeface="Calibri"/>
              </a:rPr>
              <a:t>pentoxifylline trental 400</a:t>
            </a:r>
            <a:br/>
            <a:r>
              <a:rPr b="false" i="false" strike="noStrike" sz="1200" u="none">
                <a:solidFill>
                  <a:srgbClr val="FFFFFF"/>
                </a:solidFill>
                <a:latin typeface="Calibri"/>
              </a:rPr>
              <a:t>trental 400 tablette</a:t>
            </a:r>
            <a:br/>
            <a:r>
              <a:rPr b="false" i="false" strike="noStrike" sz="1200" u="none">
                <a:solidFill>
                  <a:srgbClr val="FFFFFF"/>
                </a:solidFill>
                <a:latin typeface="Calibri"/>
              </a:rPr>
              <a:t>trental cr 600 mg etken maddesi</a:t>
            </a:r>
            <a:br/>
            <a:r>
              <a:rPr b="false" i="false" strike="noStrike" sz="1200" u="none">
                <a:solidFill>
                  <a:srgbClr val="FFFFFF"/>
                </a:solidFill>
                <a:latin typeface="Calibri"/>
              </a:rPr>
              <a:t>harga obat trental 400 mg</a:t>
            </a:r>
            <a:br/>
            <a:r>
              <a:rPr b="false" i="false" strike="noStrike" sz="1200" u="none">
                <a:solidFill>
                  <a:srgbClr val="FFFFFF"/>
                </a:solidFill>
                <a:latin typeface="Calibri"/>
              </a:rPr>
              <a:t>trental 400 mg tablets uses</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trental 400 tabletten</a:t>
            </a:r>
            <a:br/>
            <a:r>
              <a:rPr b="false" i="false" strike="noStrike" sz="1200" u="none">
                <a:solidFill>
                  <a:srgbClr val="FFFFFF"/>
                </a:solidFill>
                <a:latin typeface="Calibri"/>
              </a:rPr>
              <a:t>pentoxifylline trental for intermittent claudication</a:t>
            </a:r>
            <a:br/>
            <a:r>
              <a:rPr b="false" i="false" strike="noStrike" sz="1200" u="none">
                <a:solidFill>
                  <a:srgbClr val="FFFFFF"/>
                </a:solidFill>
                <a:latin typeface="Calibri"/>
              </a:rPr>
              <a:t>purchase trental</a:t>
            </a:r>
            <a:br/>
            <a:r>
              <a:rPr b="false" i="false" strike="noStrike" sz="1200" u="none">
                <a:solidFill>
                  <a:srgbClr val="FFFFFF"/>
                </a:solidFill>
                <a:latin typeface="Calibri"/>
              </a:rPr>
              <a:t>pentoxifylline er 400 mg en espanol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600 mg comprimidos</a:t>
            </a:r>
            <a:br/>
            <a:r>
              <a:rPr b="false" i="false" strike="noStrike" sz="1200" u="none">
                <a:solidFill>
                  <a:srgbClr val="FFFFFF"/>
                </a:solidFill>
                <a:latin typeface="Calibri"/>
              </a:rPr>
              <a:t>There was one patient in the SEROQUEL XR groupwith a baseline borderline fasting glucose level ( &gt; 100 mg/dL) and (  126 mg/dL compared tozero patients in the placebo group.</a:t>
            </a:r>
            <a:br/>
            <a:r>
              <a:rPr b="false" i="false" strike="noStrike" sz="1200" u="none">
                <a:solidFill>
                  <a:srgbClr val="FFFFFF"/>
                </a:solidFill>
                <a:latin typeface="Calibri"/>
              </a:rPr>
              <a:t>trental 400 tablete cena</a:t>
            </a:r>
            <a:br/>
            <a:r>
              <a:rPr b="false" i="false" strike="noStrike" sz="1200" u="none">
                <a:solidFill>
                  <a:srgbClr val="FFFFFF"/>
                </a:solidFill>
                <a:latin typeface="Calibri"/>
              </a:rPr>
              <a:t>para que sirve el medicamento trental de 400 mg</a:t>
            </a:r>
            <a:br/>
            <a:r>
              <a:rPr b="false" i="false" strike="noStrike" sz="1200" u="none">
                <a:solidFill>
                  <a:srgbClr val="FFFFFF"/>
                </a:solidFill>
                <a:latin typeface="Calibri"/>
              </a:rPr>
              <a:t>trental pentoxifylline used</a:t>
            </a:r>
            <a:br/>
            <a:r>
              <a:rPr b="false" i="false" strike="noStrike" sz="1200" u="none">
                <a:solidFill>
                  <a:srgbClr val="FFFFFF"/>
                </a:solidFill>
                <a:latin typeface="Calibri"/>
              </a:rPr>
              <a:t>trental 400 generic</a:t>
            </a:r>
            <a:br/>
            <a:r>
              <a:rPr b="false" i="false" strike="noStrike" sz="1200" u="none">
                <a:solidFill>
                  <a:srgbClr val="FFFFFF"/>
                </a:solidFill>
                <a:latin typeface="Calibri"/>
              </a:rPr>
              <a:t>trental 400 mg tablete</a:t>
            </a:r>
            <a:br/>
            <a:r>
              <a:rPr b="false" i="false" strike="noStrike" sz="1200" u="none">
                <a:solidFill>
                  <a:srgbClr val="FFFFFF"/>
                </a:solidFill>
                <a:latin typeface="Calibri"/>
              </a:rPr>
              <a:t>obat trental 400 mg</a:t>
            </a:r>
            <a:br/>
            <a:r>
              <a:rPr b="false" i="false" strike="noStrike" sz="1200" u="none">
                <a:solidFill>
                  <a:srgbClr val="FFFFFF"/>
                </a:solidFill>
                <a:latin typeface="Calibri"/>
              </a:rPr>
              <a:t>where can i buy pentoxifylline</a:t>
            </a:r>
            <a:br/>
            <a:r>
              <a:rPr b="false" i="false" strike="noStrike" sz="1200" u="none">
                <a:solidFill>
                  <a:srgbClr val="FFFFFF"/>
                </a:solidFill>
                <a:latin typeface="Calibri"/>
              </a:rPr>
              <a:t>trental 400 mg tb</a:t>
            </a:r>
            <a:br/>
            <a:r>
              <a:rPr b="false" i="false" strike="noStrike" sz="1200" u="none">
                <a:solidFill>
                  <a:srgbClr val="FFFFFF"/>
                </a:solidFill>
                <a:latin typeface="Calibri"/>
              </a:rPr>
              <a:t>trental pentoxifylline tablets</a:t>
            </a:r>
            <a:br/>
            <a:r>
              <a:rPr b="false" i="false" strike="noStrike" sz="1200" u="none">
                <a:solidFill>
                  <a:srgbClr val="FFFFFF"/>
                </a:solidFill>
                <a:latin typeface="Calibri"/>
              </a:rPr>
              <a:t>Headaches with autonomic activation include chronic and episodic paroxysmal hemicrania, CH, and short-lasting unilateral neuralgiform headache with conjunctival injection and tearing (SUNCT syndrome)</a:t>
            </a:r>
            <a:br/>
            <a:r>
              <a:rPr b="false" i="false" strike="noStrike" sz="1200" u="none">
                <a:solidFill>
                  <a:srgbClr val="FFFFFF"/>
                </a:solidFill>
                <a:latin typeface="Calibri"/>
              </a:rPr>
              <a:t>pentoxifylline 400 mg tab</a:t>
            </a:r>
            <a:br/>
            <a:r>
              <a:rPr b="false" i="false" strike="noStrike" sz="1200" u="none">
                <a:solidFill>
                  <a:srgbClr val="FFFFFF"/>
                </a:solidFill>
                <a:latin typeface="Calibri"/>
              </a:rPr>
              <a:t>And try to make some extra exercise if you don&amp;#39;t want to get fatter</a:t>
            </a:r>
            <a:br/>
            <a:r>
              <a:rPr b="false" i="false" strike="noStrike" sz="1200" u="none">
                <a:solidFill>
                  <a:srgbClr val="FFFFFF"/>
                </a:solidFill>
                <a:latin typeface="Calibri"/>
              </a:rPr>
              <a:t>trental 600 mg para que sirve</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trental 400 mg lek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400 mg price india</a:t>
            </a:r>
            <a:br/>
            <a:r>
              <a:rPr b="false" i="false" strike="noStrike" sz="1200" u="none">
                <a:solidFill>
                  <a:srgbClr val="FFFFFF"/>
                </a:solidFill>
                <a:latin typeface="Calibri"/>
              </a:rPr>
              <a:t>That being said...I did O and I got preggo on that combination</a:t>
            </a:r>
            <a:br/>
            <a:r>
              <a:rPr b="false" i="false" strike="noStrike" sz="1200" u="none">
                <a:solidFill>
                  <a:srgbClr val="FFFFFF"/>
                </a:solidFill>
                <a:latin typeface="Calibri"/>
              </a:rPr>
              <a:t>trental 400 tablet uses</a:t>
            </a:r>
            <a:br/>
            <a:r>
              <a:rPr b="false" i="false" strike="noStrike" sz="1200" u="none">
                <a:solidFill>
                  <a:srgbClr val="FFFFFF"/>
                </a:solidFill>
                <a:latin typeface="Calibri"/>
              </a:rPr>
              <a:t>trental 400 price in india</a:t>
            </a:r>
            <a:br/>
            <a:r>
              <a:rPr b="false" i="false" strike="noStrike" sz="1200" u="none">
                <a:solidFill>
                  <a:srgbClr val="FFFFFF"/>
                </a:solidFill>
                <a:latin typeface="Calibri"/>
              </a:rPr>
              <a:t>pentoxifylline er 400 mg tablets</a:t>
            </a:r>
            <a:br/>
            <a:r>
              <a:rPr b="false" i="false" strike="noStrike" sz="1200" u="none">
                <a:solidFill>
                  <a:srgbClr val="FFFFFF"/>
                </a:solidFill>
                <a:latin typeface="Calibri"/>
              </a:rPr>
              <a:t>pentoxifylline trental 400 mg</a:t>
            </a:r>
            <a:br/>
            <a:r>
              <a:rPr b="false" i="false" strike="noStrike" sz="1200" u="none">
                <a:solidFill>
                  <a:srgbClr val="FFFFFF"/>
                </a:solidFill>
                <a:latin typeface="Calibri"/>
              </a:rPr>
              <a:t>pentoxifylline (trental) is a medication used for which of the following</a:t>
            </a:r>
            <a:br/>
            <a:r>
              <a:rPr b="false" i="false" strike="noStrike" sz="1200" u="none">
                <a:solidFill>
                  <a:srgbClr val="FFFFFF"/>
                </a:solidFill>
                <a:latin typeface="Calibri"/>
              </a:rPr>
              <a:t>We found it cheaper through Costco as a generic in 100mg size</a:t>
            </a:r>
            <a:br/>
            <a:r>
              <a:rPr b="false" i="false" strike="noStrike" sz="1200" u="none">
                <a:solidFill>
                  <a:srgbClr val="FFFFFF"/>
                </a:solidFill>
                <a:latin typeface="Calibri"/>
              </a:rPr>
              <a:t>trental 400 tabletki</a:t>
            </a:r>
            <a:br/>
            <a:r>
              <a:rPr b="false" i="false" strike="noStrike" sz="1200" u="none">
                <a:solidFill>
                  <a:srgbClr val="FFFFFF"/>
                </a:solidFill>
                <a:latin typeface="Calibri"/>
              </a:rPr>
              <a:t>trental 400 mg tabletas</a:t>
            </a:r>
            <a:br/>
            <a:r>
              <a:rPr b="false" i="false" strike="noStrike" sz="1200" u="none">
                <a:solidFill>
                  <a:srgbClr val="FFFFFF"/>
                </a:solidFill>
                <a:latin typeface="Calibri"/>
              </a:rPr>
              <a:t>trental 400 mg cost</a:t>
            </a:r>
            <a:br/>
            <a:r>
              <a:rPr b="false" i="false" strike="noStrike" sz="1200" u="none">
                <a:solidFill>
                  <a:srgbClr val="FFFFFF"/>
                </a:solidFill>
                <a:latin typeface="Calibri"/>
              </a:rPr>
              <a:t>trental injection dose</a:t>
            </a:r>
            <a:br/>
            <a:r>
              <a:rPr b="false" i="false" strike="noStrike" sz="1200" u="none">
                <a:solidFill>
                  <a:srgbClr val="FFFFFF"/>
                </a:solidFill>
                <a:latin typeface="Calibri"/>
              </a:rPr>
              <a:t>Se recomienda no utilizar este preparado con otros medicamentos por va tica</a:t>
            </a:r>
            <a:br/>
            <a:r>
              <a:rPr b="false" i="false" strike="noStrike" sz="1200" u="none">
                <a:solidFill>
                  <a:srgbClr val="FFFFFF"/>
                </a:solidFill>
                <a:latin typeface="Calibri"/>
              </a:rPr>
              <a:t>buy pentoxifylline uk</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buy trental online</a:t>
            </a:r>
            <a:br/>
            <a:r>
              <a:rPr b="false" i="false" strike="noStrike" sz="1200" u="none">
                <a:solidFill>
                  <a:srgbClr val="FFFFFF"/>
                </a:solidFill>
                <a:latin typeface="Calibri"/>
              </a:rPr>
              <a:t>pentoxifylline tinnitus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100 mg 5 ampul</a:t>
            </a:r>
            <a:br/>
            <a:r>
              <a:rPr b="false" i="false" strike="noStrike" sz="1200" u="none">
                <a:solidFill>
                  <a:srgbClr val="FFFFFF"/>
                </a:solidFill>
                <a:latin typeface="Calibri"/>
              </a:rPr>
              <a:t>para que es el trental er 400 mg</a:t>
            </a:r>
            <a:br/>
            <a:r>
              <a:rPr b="false" i="false" strike="noStrike" sz="1200" u="none">
                <a:solidFill>
                  <a:srgbClr val="FFFFFF"/>
                </a:solidFill>
                <a:latin typeface="Calibri"/>
              </a:rPr>
              <a:t>buy pentoxifylline</a:t>
            </a:r>
            <a:br/>
            <a:r>
              <a:rPr b="false" i="false" strike="noStrike" sz="1200" u="none">
                <a:solidFill>
                  <a:srgbClr val="FFFFFF"/>
                </a:solidFill>
                <a:latin typeface="Calibri"/>
              </a:rPr>
              <a:t>pentoxifylline er 400</a:t>
            </a:r>
            <a:br/>
            <a:r>
              <a:rPr b="false" i="false" strike="noStrike" sz="1200" u="none">
                <a:solidFill>
                  <a:srgbClr val="FFFFFF"/>
                </a:solidFill>
                <a:latin typeface="Calibri"/>
              </a:rPr>
              <a:t>buy trental 400 mg</a:t>
            </a:r>
            <a:br/>
            <a:r>
              <a:rPr b="false" i="false" strike="noStrike" sz="1200" u="none">
                <a:solidFill>
                  <a:srgbClr val="FFFFFF"/>
                </a:solidFill>
                <a:latin typeface="Calibri"/>
              </a:rPr>
              <a:t>Your doctor will help you decide if bupropion is right for  you</a:t>
            </a:r>
            <a:br/>
            <a:r>
              <a:rPr b="false" i="false" strike="noStrike" sz="1200" u="none">
                <a:solidFill>
                  <a:srgbClr val="FFFFFF"/>
                </a:solidFill>
                <a:latin typeface="Calibri"/>
              </a:rPr>
              <a:t>obat trental pentoxifylline</a:t>
            </a:r>
            <a:br/>
            <a:r>
              <a:rPr b="false" i="false" strike="noStrike" sz="1200" u="none">
                <a:solidFill>
                  <a:srgbClr val="FFFFFF"/>
                </a:solidFill>
                <a:latin typeface="Calibri"/>
              </a:rPr>
              <a:t>trental 300 mg</a:t>
            </a:r>
            <a:br/>
            <a:r>
              <a:rPr b="false" i="false" strike="noStrike" sz="1200" u="none">
                <a:solidFill>
                  <a:srgbClr val="FFFFFF"/>
                </a:solidFill>
                <a:latin typeface="Calibri"/>
              </a:rPr>
              <a:t>Please tell me what the supplement estrogen thing is you take and how you are getting o with your armour</a:t>
            </a:r>
            <a:br/>
            <a:r>
              <a:rPr b="false" i="false" strike="noStrike" sz="1200" u="none">
                <a:solidFill>
                  <a:srgbClr val="FFFFFF"/>
                </a:solidFill>
                <a:latin typeface="Calibri"/>
              </a:rPr>
              <a:t>buy generic pentoxifylline</a:t>
            </a:r>
            <a:br/>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trental 400 mg vaistai</a:t>
            </a:r>
            <a:br/>
            <a:r>
              <a:rPr b="false" i="false" strike="noStrike" sz="1200" u="none">
                <a:solidFill>
                  <a:srgbClr val="FFFFFF"/>
                </a:solidFill>
                <a:latin typeface="Calibri"/>
              </a:rPr>
              <a:t>Six metabolites have been identified in humans, none of whichconstitutes more than 5% of an administered dose</a:t>
            </a:r>
            <a:br/>
            <a:r>
              <a:rPr b="false" i="false" strike="noStrike" sz="1200" u="none">
                <a:solidFill>
                  <a:srgbClr val="FFFFFF"/>
                </a:solidFill>
                <a:latin typeface="Calibri"/>
              </a:rPr>
              <a:t>fungsi obat trental 400 mg</a:t>
            </a:r>
            <a:br/>
            <a:r>
              <a:rPr b="false" i="false" strike="noStrike" sz="1200" u="none">
                <a:solidFill>
                  <a:srgbClr val="FFFFFF"/>
                </a:solidFill>
                <a:latin typeface="Calibri"/>
              </a:rPr>
              <a:t>pentoxifylline er 400 mg ta</a:t>
            </a:r>
            <a:br/>
            <a:r>
              <a:rPr b="false" i="false" strike="noStrike" sz="1200" u="none">
                <a:solidFill>
                  <a:srgbClr val="FFFFFF"/>
                </a:solidFill>
                <a:latin typeface="Calibri"/>
              </a:rPr>
              <a:t>If, for example, it was likely to  take six months or a year for the tumor to create other problems, the odds  were that Berrys third remission wouldnt last that long</a:t>
            </a:r>
            <a:br/>
            <a:r>
              <a:rPr b="false" i="false" strike="noStrike" sz="1200" u="none">
                <a:solidFill>
                  <a:srgbClr val="FFFFFF"/>
                </a:solidFill>
                <a:latin typeface="Calibri"/>
              </a:rPr>
              <a:t>trental 100 mg ampul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Consult your doctor regarding the desired interval between Maxalt MLT and other drugs that you may be taking.</a:t>
            </a:r>
            <a:br/>
            <a:r>
              <a:rPr b="false" i="false" strike="noStrike" sz="1200" u="none">
                <a:solidFill>
                  <a:srgbClr val="FFFFFF"/>
                </a:solidFill>
                <a:latin typeface="Calibri"/>
              </a:rPr>
              <a:t>generico do trental 400</a:t>
            </a:r>
            <a:br/>
            <a:r>
              <a:rPr b="false" i="false" strike="noStrike" sz="1200" u="none">
                <a:solidFill>
                  <a:srgbClr val="FFFFFF"/>
                </a:solidFill>
                <a:latin typeface="Calibri"/>
              </a:rPr>
              <a:t>Tell your doctor about any such situation that affects you.</a:t>
            </a:r>
            <a:br/>
            <a:r>
              <a:rPr b="false" i="false" strike="noStrike" sz="1200" u="none">
                <a:solidFill>
                  <a:srgbClr val="FFFFFF"/>
                </a:solidFill>
                <a:latin typeface="Calibri"/>
              </a:rPr>
              <a:t>trental 100 mg tabletten</a:t>
            </a:r>
            <a:br/>
            <a:r>
              <a:rPr b="false" i="false" strike="noStrike" sz="1200" u="none">
                <a:solidFill>
                  <a:srgbClr val="FFFFFF"/>
                </a:solidFill>
                <a:latin typeface="Calibri"/>
              </a:rPr>
              <a:t>6 months&amp;mdash;18yrs: 0.15mg/kg (max 16mg/dose) IV for 3 doses every 4hrs beginning 30 mins before chemotherapy</a:t>
            </a:r>
            <a:br/>
            <a:r>
              <a:rPr b="false" i="false" strike="noStrike" sz="1200" u="none">
                <a:solidFill>
                  <a:srgbClr val="FFFFFF"/>
                </a:solidFill>
                <a:latin typeface="Calibri"/>
              </a:rPr>
              <a:t>trental 100 mg ampullen</a:t>
            </a:r>
            <a:br/>
            <a:r>
              <a:rPr b="false" i="false" strike="noStrike" sz="1200" u="none">
                <a:solidFill>
                  <a:srgbClr val="FFFFFF"/>
                </a:solidFill>
                <a:latin typeface="Calibri"/>
              </a:rPr>
              <a:t>trental price</a:t>
            </a:r>
            <a:br/>
            <a:r>
              <a:rPr b="false" i="false" strike="noStrike" sz="1200" u="none">
                <a:solidFill>
                  <a:srgbClr val="FFFFFF"/>
                </a:solidFill>
                <a:latin typeface="Calibri"/>
              </a:rPr>
              <a:t>trental tablets 400 mg</a:t>
            </a:r>
            <a:br/>
            <a:r>
              <a:rPr b="false" i="false" strike="noStrike" sz="1200" u="none">
                <a:solidFill>
                  <a:srgbClr val="FFFFFF"/>
                </a:solidFill>
                <a:latin typeface="Calibri"/>
              </a:rPr>
              <a:t>trental er 400 mg tablet</a:t>
            </a:r>
            <a:br/>
            <a:r>
              <a:rPr b="false" i="false" strike="noStrike" sz="1200" u="none">
                <a:solidFill>
                  <a:srgbClr val="FFFFFF"/>
                </a:solidFill>
                <a:latin typeface="Calibri"/>
              </a:rPr>
              <a:t>trental 600 mg prezzo</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trental pentoxifylline 400 mg</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trental 400 indications</a:t>
            </a:r>
            <a:br/>
            <a:r>
              <a:rPr b="false" i="false" strike="noStrike" sz="1200" u="none">
                <a:solidFill>
                  <a:srgbClr val="FFFFFF"/>
                </a:solidFill>
                <a:latin typeface="Calibri"/>
              </a:rPr>
              <a:t>trental fiale 100 mg</a:t>
            </a:r>
            <a:br/>
            <a:r>
              <a:rPr b="false" i="false" strike="noStrike" sz="1200" u="none">
                <a:solidFill>
                  <a:srgbClr val="FFFFFF"/>
                </a:solidFill>
                <a:latin typeface="Calibri"/>
              </a:rPr>
              <a:t>Kind of reminds us to take info on the internet with a grain of salt so to speak.</a:t>
            </a:r>
            <a:br/>
            <a:r>
              <a:rPr b="false" i="false" strike="noStrike" sz="1200" u="none">
                <a:solidFill>
                  <a:srgbClr val="FFFFFF"/>
                </a:solidFill>
                <a:latin typeface="Calibri"/>
              </a:rPr>
              <a:t>where can i buy trental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generic</a:t>
            </a:r>
            <a:br/>
            <a:r>
              <a:rPr b="false" i="false" strike="noStrike" sz="1200" u="none">
                <a:solidFill>
                  <a:srgbClr val="FFFFFF"/>
                </a:solidFill>
                <a:latin typeface="Calibri"/>
              </a:rPr>
              <a:t>Special diet eating should not be too full at a time, avoiding greasy food, banning alcohol and tobacco</a:t>
            </a:r>
            <a:br/>
            <a:r>
              <a:rPr b="false" i="false" strike="noStrike" sz="1200" u="none">
                <a:solidFill>
                  <a:srgbClr val="FFFFFF"/>
                </a:solidFill>
                <a:latin typeface="Calibri"/>
              </a:rPr>
              <a:t>pentoxifylline 400 mg er tablets</a:t>
            </a:r>
            <a:br/>
            <a:r>
              <a:rPr b="false" i="false" strike="noStrike" sz="1200" u="none">
                <a:solidFill>
                  <a:srgbClr val="FFFFFF"/>
                </a:solidFill>
                <a:latin typeface="Calibri"/>
              </a:rPr>
              <a:t>que pourais je demander a mon medecin pour que ce soit plus adequat .merci Alice Babin</a:t>
            </a:r>
            <a:br/>
            <a:r>
              <a:rPr b="false" i="false" strike="noStrike" sz="1200" u="none">
                <a:solidFill>
                  <a:srgbClr val="FFFFFF"/>
                </a:solidFill>
                <a:latin typeface="Calibri"/>
              </a:rPr>
              <a:t>trental purchase</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pentoxifylline (trental) drug classification</a:t>
            </a:r>
            <a:br/>
            <a:r>
              <a:rPr b="false" i="false" strike="noStrike" sz="1200" u="none">
                <a:solidFill>
                  <a:srgbClr val="FFFFFF"/>
                </a:solidFill>
                <a:latin typeface="Calibri"/>
              </a:rPr>
              <a:t>trental 600 mg a rilascio modificato</a:t>
            </a:r>
            <a:br/>
            <a:r>
              <a:rPr b="false" i="false" strike="noStrike" sz="1200" u="none">
                <a:solidFill>
                  <a:srgbClr val="FFFFFF"/>
                </a:solidFill>
                <a:latin typeface="Calibri"/>
              </a:rPr>
              <a:t>trental tabletas 400 mg</a:t>
            </a:r>
            <a:br/>
            <a:r>
              <a:rPr b="false" i="false" strike="noStrike" sz="1200" u="none">
                <a:solidFill>
                  <a:srgbClr val="FFFFFF"/>
                </a:solidFill>
                <a:latin typeface="Calibri"/>
              </a:rPr>
              <a:t>If concomitant use of PRISTIQ with other serotonergicdrugs, including triptans, tricyclic antidepressants, fentanyl, lithium,tramadol, buspirone, tryptophan, and St</a:t>
            </a:r>
            <a:br/>
            <a:r>
              <a:rPr b="false" i="false" strike="noStrike" sz="1200" u="none">
                <a:solidFill>
                  <a:srgbClr val="FFFFFF"/>
                </a:solidFill>
                <a:latin typeface="Calibri"/>
              </a:rPr>
              <a:t>buy pentoxifylline for dogs</a:t>
            </a:r>
            <a:br/>
            <a:r>
              <a:rPr b="false" i="false" strike="noStrike" sz="1200" u="none">
                <a:solidFill>
                  <a:srgbClr val="FFFFFF"/>
                </a:solidFill>
                <a:latin typeface="Calibri"/>
              </a:rPr>
              <a:t>I take it in the morning because it's a mood lifter</a:t>
            </a:r>
            <a:br/>
            <a:r>
              <a:rPr b="false" i="false" strike="noStrike" sz="1200" u="none">
                <a:solidFill>
                  <a:srgbClr val="FFFFFF"/>
                </a:solidFill>
                <a:latin typeface="Calibri"/>
              </a:rPr>
              <a:t>trental cr 600 mg yan etkileri</a:t>
            </a:r>
            <a:br/>
            <a:r>
              <a:rPr b="false" i="false" strike="noStrike" sz="1200" u="none">
                <a:solidFill>
                  <a:srgbClr val="FFFFFF"/>
                </a:solidFill>
                <a:latin typeface="Calibri"/>
              </a:rPr>
              <a:t>trental 600 mg</a:t>
            </a:r>
            <a:br/>
            <a:r>
              <a:rPr b="false" i="false" strike="noStrike" sz="1200" u="none">
                <a:solidFill>
                  <a:srgbClr val="FFFFFF"/>
                </a:solidFill>
                <a:latin typeface="Calibri"/>
              </a:rPr>
              <a:t>trental 400 mg tab</a:t>
            </a:r>
            <a:br/>
            <a:r>
              <a:rPr b="false" i="false" strike="noStrike" sz="1200" u="none">
                <a:solidFill>
                  <a:srgbClr val="FFFFFF"/>
                </a:solidFill>
                <a:latin typeface="Calibri"/>
              </a:rPr>
              <a:t>At 12 months, 58% of men in the placebo group had further hair loss (defined as any decrease in hair count from baseline), compared with 14% of men treated with PROPECIA</a:t>
            </a:r>
            <a:br/>
            <a:r>
              <a:rPr b="false" i="false" strike="noStrike" sz="1200" u="none">
                <a:solidFill>
                  <a:srgbClr val="FFFFFF"/>
                </a:solidFill>
                <a:latin typeface="Calibri"/>
              </a:rPr>
              <a:t>trental 300 mg ampullen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pentoxifylline er 400 mg tab</a:t>
            </a:r>
            <a:br/>
            <a:r>
              <a:rPr b="false" i="false" strike="noStrike" sz="1200" u="none">
                <a:solidFill>
                  <a:srgbClr val="FFFFFF"/>
                </a:solidFill>
                <a:latin typeface="Calibri"/>
              </a:rPr>
              <a:t>generic trental</a:t>
            </a:r>
            <a:br/>
            <a:r>
              <a:rPr b="false" i="false" strike="noStrike" sz="1200" u="none">
                <a:solidFill>
                  <a:srgbClr val="FFFFFF"/>
                </a:solidFill>
                <a:latin typeface="Calibri"/>
              </a:rPr>
              <a:t>pentoxifylline 400 mg</a:t>
            </a:r>
            <a:br/>
            <a:r>
              <a:rPr b="false" i="false" strike="noStrike" sz="1200" u="none">
                <a:solidFill>
                  <a:srgbClr val="FFFFFF"/>
                </a:solidFill>
                <a:latin typeface="Calibri"/>
              </a:rPr>
              <a:t>Dress loosely with cotton clothing</a:t>
            </a:r>
            <a:br/>
            <a:r>
              <a:rPr b="false" i="false" strike="noStrike" sz="1200" u="none">
                <a:solidFill>
                  <a:srgbClr val="FFFFFF"/>
                </a:solidFill>
                <a:latin typeface="Calibri"/>
              </a:rPr>
              <a:t>pentoxifylline 400 mg tab sa</a:t>
            </a:r>
            <a:br/>
            <a:r>
              <a:rPr b="false" i="false" strike="noStrike" sz="1200" u="none">
                <a:solidFill>
                  <a:srgbClr val="FFFFFF"/>
                </a:solidFill>
                <a:latin typeface="Calibri"/>
              </a:rPr>
              <a:t>It's now been 3 1/2 month's and I will continue to take this amazing med that has made daily life a ton better for me</a:t>
            </a:r>
            <a:br/>
            <a:r>
              <a:rPr b="false" i="false" strike="noStrike" sz="1200" u="none">
                <a:solidFill>
                  <a:srgbClr val="FFFFFF"/>
                </a:solidFill>
                <a:latin typeface="Calibri"/>
              </a:rPr>
              <a:t>trental 400 tabletas</a:t>
            </a:r>
            <a:br/>
            <a:r>
              <a:rPr b="false" i="false" strike="noStrike" sz="1200" u="none">
                <a:solidFill>
                  <a:srgbClr val="FFFFFF"/>
                </a:solidFill>
                <a:latin typeface="Calibri"/>
              </a:rPr>
              <a:t>Anne stndeki SMZ konsantrasyonu maternal plazmaya oranla daha dk, TMP konsantrasyonu ise benzerdir.</a:t>
            </a:r>
            <a:br/>
            <a:r>
              <a:rPr b="false" i="false" strike="noStrike" sz="1200" u="none">
                <a:solidFill>
                  <a:srgbClr val="FFFFFF"/>
                </a:solidFill>
                <a:latin typeface="Calibri"/>
              </a:rPr>
              <a:t>buy trental 400</a:t>
            </a:r>
            <a:br/>
            <a:r>
              <a:rPr b="false" i="false" strike="noStrike" sz="1200" u="none">
                <a:solidFill>
                  <a:srgbClr val="FFFFFF"/>
                </a:solidFill>
                <a:latin typeface="Calibri"/>
              </a:rPr>
              <a:t>pentoxifylline 400 mg for dogs</a:t>
            </a:r>
            <a:br/>
            <a:r>
              <a:rPr b="false" i="false" strike="noStrike" sz="1200" u="none">
                <a:solidFill>
                  <a:srgbClr val="FFFFFF"/>
                </a:solidFill>
                <a:latin typeface="Calibri"/>
              </a:rPr>
              <a:t>trental 400 mg bevont tabletta</a:t>
            </a:r>
            <a:br/>
            <a:r>
              <a:rPr b="false" i="false" strike="noStrike" sz="1200" u="none">
                <a:solidFill>
                  <a:srgbClr val="FFFFFF"/>
                </a:solidFill>
                <a:latin typeface="Calibri"/>
              </a:rPr>
              <a:t>trental tablets</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crushing trental tablets</a:t>
            </a:r>
            <a:br/>
            <a:r>
              <a:rPr b="false" i="false" strike="noStrike" sz="1200" u="none">
                <a:solidFill>
                  <a:srgbClr val="FFFFFF"/>
                </a:solidFill>
                <a:latin typeface="Calibri"/>
              </a:rPr>
              <a:t>buy trental uk</a:t>
            </a:r>
            <a:br/>
            <a:r>
              <a:rPr b="false" i="false" strike="noStrike" sz="1200" u="none">
                <a:solidFill>
                  <a:srgbClr val="FFFFFF"/>
                </a:solidFill>
                <a:latin typeface="Calibri"/>
              </a:rPr>
              <a:t>trental 400 mg uses</a:t>
            </a:r>
            <a:br/>
            <a:r>
              <a:rPr b="false" i="false" strike="noStrike" sz="1200" u="none">
                <a:solidFill>
                  <a:srgbClr val="FFFFFF"/>
                </a:solidFill>
                <a:latin typeface="Calibri"/>
              </a:rPr>
              <a:t>trental cr 600 mg 20 film tablet ne i垴 yarar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trental cr film tablet 600 mg 20 tb</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purchase trental online</a:t>
            </a:r>
            <a:br/>
            <a:r>
              <a:rPr b="false" i="false" strike="noStrike" sz="1200" u="none">
                <a:solidFill>
                  <a:srgbClr val="FFFFFF"/>
                </a:solidFill>
                <a:latin typeface="Calibri"/>
              </a:rPr>
              <a:t>trental indications</a:t>
            </a:r>
            <a:br/>
            <a:r>
              <a:rPr b="false" i="false" strike="noStrike" sz="1200" u="none">
                <a:solidFill>
                  <a:srgbClr val="FFFFFF"/>
                </a:solidFill>
                <a:latin typeface="Calibri"/>
              </a:rPr>
              <a:t>trental epidural injections</a:t>
            </a:r>
            <a:br/>
            <a:r>
              <a:rPr b="false" i="false" strike="noStrike" sz="1200" u="none">
                <a:solidFill>
                  <a:srgbClr val="FFFFFF"/>
                </a:solidFill>
                <a:latin typeface="Calibri"/>
              </a:rPr>
              <a:t>trental 400</a:t>
            </a:r>
            <a:br/>
            <a:r>
              <a:rPr b="false" i="false" strike="noStrike" sz="1200" u="none">
                <a:solidFill>
                  <a:srgbClr val="FFFFFF"/>
                </a:solidFill>
                <a:latin typeface="Calibri"/>
              </a:rPr>
              <a:t>pentoxifylline sr 400mg</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trental mg</a:t>
            </a:r>
            <a:br/>
            <a:r>
              <a:rPr b="false" i="false" strike="noStrike" sz="1200" u="none">
                <a:solidFill>
                  <a:srgbClr val="FFFFFF"/>
                </a:solidFill>
                <a:latin typeface="Calibri"/>
              </a:rPr>
              <a:t>Swallow the capsule with a glass of water to ensure that it is safely transported to the stomach</a:t>
            </a:r>
            <a:br/>
            <a:r>
              <a:rPr b="false" i="false" strike="noStrike" sz="1200" u="none">
                <a:solidFill>
                  <a:srgbClr val="FFFFFF"/>
                </a:solidFill>
                <a:latin typeface="Calibri"/>
              </a:rPr>
              <a:t>trental 400 tablets used</a:t>
            </a:r>
            <a:br/>
            <a:r>
              <a:rPr b="false" i="false" strike="noStrike" sz="1200" u="none">
                <a:solidFill>
                  <a:srgbClr val="FFFFFF"/>
                </a:solidFill>
                <a:latin typeface="Calibri"/>
              </a:rPr>
              <a:t>No, Gravol isn&amp;#039;t bad at all when taken in recommended doses</a:t>
            </a:r>
            <a:br/>
            <a:r>
              <a:rPr b="false" i="false" strike="noStrike" sz="1200" u="none">
                <a:solidFill>
                  <a:srgbClr val="FFFFFF"/>
                </a:solidFill>
                <a:latin typeface="Calibri"/>
              </a:rPr>
              <a:t>trental 400 tablets</a:t>
            </a:r>
            <a:br/>
            <a:r>
              <a:rPr b="false" i="false" strike="noStrike" sz="1200" u="none">
                <a:solidFill>
                  <a:srgbClr val="FFFFFF"/>
                </a:solidFill>
                <a:latin typeface="Calibri"/>
              </a:rPr>
              <a:t>pentoxifylline (trental) cr tablet 400 mg</a:t>
            </a:r>
            <a:br/>
            <a:r>
              <a:rPr b="false" i="false" strike="noStrike" sz="1200" u="none">
                <a:solidFill>
                  <a:srgbClr val="FFFFFF"/>
                </a:solidFill>
                <a:latin typeface="Calibri"/>
              </a:rPr>
              <a:t>trental 400 generico</a:t>
            </a:r>
            <a:br/>
            <a:r>
              <a:rPr b="false" i="false" strike="noStrike" sz="1200" u="none">
                <a:solidFill>
                  <a:srgbClr val="FFFFFF"/>
                </a:solidFill>
                <a:latin typeface="Calibri"/>
              </a:rPr>
              <a:t>trental 400 mg pentoxifilina para que sirve</a:t>
            </a:r>
            <a:br/>
            <a:r>
              <a:rPr b="false" i="false" strike="noStrike" sz="1200" u="none">
                <a:solidFill>
                  <a:srgbClr val="FFFFFF"/>
                </a:solidFill>
                <a:latin typeface="Calibri"/>
              </a:rPr>
              <a:t>trental tablets for dogs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pentoxifylline er 400 mg</a:t>
            </a:r>
            <a:br/>
            <a:r>
              <a:rPr b="false" i="false" strike="noStrike" sz="1200" u="none">
                <a:solidFill>
                  <a:srgbClr val="FFFFFF"/>
                </a:solidFill>
                <a:latin typeface="Calibri"/>
              </a:rPr>
              <a:t>buy pentoxifylline online</a:t>
            </a:r>
            <a:br/>
            <a:r>
              <a:rPr b="false" i="false" strike="noStrike" sz="1200" u="none">
                <a:solidFill>
                  <a:srgbClr val="FFFFFF"/>
                </a:solidFill>
                <a:latin typeface="Calibri"/>
              </a:rPr>
              <a:t>pentoxifylline er</a:t>
            </a:r>
            <a:br/>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trental pentoxifylline</a:t>
            </a:r>
            <a:br/>
            <a:r>
              <a:rPr b="false" i="false" strike="noStrike" sz="1200" u="none">
                <a:solidFill>
                  <a:srgbClr val="FFFFFF"/>
                </a:solidFill>
                <a:latin typeface="Calibri"/>
              </a:rPr>
              <a:t>trental 100 mg</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trental 600 mg tinnitus</a:t>
            </a:r>
            <a:br/>
            <a:r>
              <a:rPr b="false" i="false" strike="noStrike" sz="1200" u="none">
                <a:solidFill>
                  <a:srgbClr val="FFFFFF"/>
                </a:solidFill>
                <a:latin typeface="Calibri"/>
              </a:rPr>
              <a:t>trental 400 dose</a:t>
            </a:r>
            <a:br/>
            <a:r>
              <a:rPr b="false" i="false" strike="noStrike" sz="1200" u="none">
                <a:solidFill>
                  <a:srgbClr val="FFFFFF"/>
                </a:solidFill>
                <a:latin typeface="Calibri"/>
              </a:rPr>
              <a:t>trental 400 pentoxifylline</a:t>
            </a:r>
            <a:br/>
            <a:r>
              <a:rPr b="false" i="false" strike="noStrike" sz="1200" u="none">
                <a:solidFill>
                  <a:srgbClr val="FFFFFF"/>
                </a:solidFill>
                <a:latin typeface="Calibri"/>
              </a:rPr>
              <a:t>trental 400 mg</a:t>
            </a:r>
            <a:br/>
            <a:r>
              <a:rPr b="false" i="false" strike="noStrike" sz="1200" u="none">
                <a:solidFill>
                  <a:srgbClr val="FFFFFF"/>
                </a:solidFill>
                <a:latin typeface="Calibri"/>
              </a:rPr>
              <a:t>That honors physics class was made extra hard by the teacher</a:t>
            </a:r>
            <a:br/>
            <a:r>
              <a:rPr b="false" i="false" strike="noStrike" sz="1200" u="none">
                <a:solidFill>
                  <a:srgbClr val="FFFFFF"/>
                </a:solidFill>
                <a:latin typeface="Calibri"/>
              </a:rPr>
              <a:t>pentoxifylline 400 mg uses</a:t>
            </a:r>
            <a:br/>
            <a:r>
              <a:rPr b="false" i="false" strike="noStrike" sz="1200" u="none">
                <a:solidFill>
                  <a:srgbClr val="FFFFFF"/>
                </a:solidFill>
                <a:latin typeface="Calibri"/>
              </a:rPr>
              <a:t>trental 400 tab</a:t>
            </a:r>
            <a:br/>
            <a:r>
              <a:rPr b="false" i="false" strike="noStrike" sz="1200" u="none">
                <a:solidFill>
                  <a:srgbClr val="FFFFFF"/>
                </a:solidFill>
                <a:latin typeface="Calibri"/>
              </a:rPr>
              <a:t>Colloidal silicon dioxide, croscarmellose sodium, crospovidone, D&amp;C Red No</a:t>
            </a:r>
            <a:br/>
            <a:r>
              <a:rPr b="false" i="false" strike="noStrike" sz="1200" u="none">
                <a:solidFill>
                  <a:srgbClr val="FFFFFF"/>
                </a:solidFill>
                <a:latin typeface="Calibri"/>
              </a:rPr>
              <a:t>pentoxifylline trental</a:t>
            </a:r>
            <a:br/>
            <a:r>
              <a:rPr b="false" i="false" strike="noStrike" sz="1200" u="none">
                <a:solidFill>
                  <a:srgbClr val="FFFFFF"/>
                </a:solidFill>
                <a:latin typeface="Calibri"/>
              </a:rPr>
              <a:t>Thrush generic cipro ciprofloxacin viagra uk cost pill nexium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pentoxifylline 400 mg</a:t>
            </a:r>
            <a:br/>
            <a:r>
              <a:rPr b="false" i="false" strike="noStrike" sz="1200" u="none">
                <a:solidFill>
                  <a:srgbClr val="FFFFFF"/>
                </a:solidFill>
                <a:latin typeface="Calibri"/>
              </a:rPr>
              <a:t>trental 100mg ampullen</a:t>
            </a:r>
            <a:br/>
            <a:r>
              <a:rPr b="false" i="false" strike="noStrike" sz="1200" u="none">
                <a:solidFill>
                  <a:srgbClr val="FFFFFF"/>
                </a:solidFill>
                <a:latin typeface="Calibri"/>
              </a:rPr>
              <a:t>pentoxifylline sr</a:t>
            </a:r>
            <a:br/>
            <a:r>
              <a:rPr b="false" i="false" strike="noStrike" sz="1200" u="none">
                <a:solidFill>
                  <a:srgbClr val="FFFFFF"/>
                </a:solidFill>
                <a:latin typeface="Calibri"/>
              </a:rPr>
              <a:t>Do not use this medicine without medical advice if you are breast-feeding a baby.</a:t>
            </a:r>
            <a:br/>
            <a:r>
              <a:rPr b="false" i="false" strike="noStrike" sz="1200" u="none">
                <a:solidFill>
                  <a:srgbClr val="FFFFFF"/>
                </a:solidFill>
                <a:latin typeface="Calibri"/>
              </a:rPr>
              <a:t>pentoxifylline 400 mg cost</a:t>
            </a:r>
            <a:br/>
            <a:r>
              <a:rPr b="false" i="false" strike="noStrike" sz="1200" u="none">
                <a:solidFill>
                  <a:srgbClr val="FFFFFF"/>
                </a:solidFill>
                <a:latin typeface="Calibri"/>
              </a:rPr>
              <a:t>order trental</a:t>
            </a:r>
            <a:br/>
            <a:r>
              <a:rPr b="false" i="false" strike="noStrike" sz="1200" u="none">
                <a:solidFill>
                  <a:srgbClr val="FFFFFF"/>
                </a:solidFill>
                <a:latin typeface="Calibri"/>
              </a:rPr>
              <a:t>Azathioprine should be used with caution in aricept frontal lobe dementia patients receiving complement resulting unavailability of complement to lyse sensitized sheep red blood cells.</a:t>
            </a:r>
            <a:br/>
            <a:r>
              <a:rPr b="false" i="false" strike="noStrike" sz="1200" u="none">
                <a:solidFill>
                  <a:srgbClr val="FFFFFF"/>
                </a:solidFill>
                <a:latin typeface="Calibri"/>
              </a:rPr>
              <a:t>trental 300 mg inyectable</a:t>
            </a:r>
            <a:br/>
            <a:r>
              <a:rPr b="false" i="false" strike="noStrike" sz="1200" u="none">
                <a:solidFill>
                  <a:srgbClr val="FFFFFF"/>
                </a:solidFill>
                <a:latin typeface="Calibri"/>
              </a:rPr>
              <a:t>trental 400 mg para que sirve</a:t>
            </a:r>
            <a:br/>
            <a:r>
              <a:rPr b="false" i="false" strike="noStrike" sz="1200" u="none">
                <a:solidFill>
                  <a:srgbClr val="FFFFFF"/>
                </a:solidFill>
                <a:latin typeface="Calibri"/>
              </a:rPr>
              <a:t>trental 400 price</a:t>
            </a:r>
            <a:br/>
            <a:r>
              <a:rPr b="false" i="false" strike="noStrike" sz="1200" u="none">
                <a:solidFill>
                  <a:srgbClr val="FFFFFF"/>
                </a:solidFill>
                <a:latin typeface="Calibri"/>
              </a:rPr>
              <a:t>trental cr 600 mg</a:t>
            </a:r>
            <a:br/>
            <a:r>
              <a:rPr b="false" i="false" strike="noStrike" sz="1200" u="none">
                <a:solidFill>
                  <a:srgbClr val="FFFFFF"/>
                </a:solidFill>
                <a:latin typeface="Calibri"/>
              </a:rPr>
              <a:t>pentoxifylline er 400 mg tablet extended release</a:t>
            </a:r>
            <a:br/>
            <a:r>
              <a:rPr b="false" i="false" strike="noStrike" sz="1200" u="none">
                <a:solidFill>
                  <a:srgbClr val="FFFFFF"/>
                </a:solidFill>
                <a:latin typeface="Calibri"/>
              </a:rPr>
              <a:t>trental tabletas de 400 mg para que sirve</a:t>
            </a:r>
            <a:br/>
            <a:r>
              <a:rPr b="false" i="false" strike="noStrike" sz="1200" u="none">
                <a:solidFill>
                  <a:srgbClr val="FFFFFF"/>
                </a:solidFill>
                <a:latin typeface="Calibri"/>
              </a:rPr>
              <a:t>pentoxifylline er for dogs</a:t>
            </a:r>
            <a:br/>
            <a:r>
              <a:rPr b="false" i="false" strike="noStrike" sz="1200" u="none">
                <a:solidFill>
                  <a:srgbClr val="FFFFFF"/>
                </a:solidFill>
                <a:latin typeface="Calibri"/>
              </a:rPr>
              <a:t>Keep dosages to the bare minimum to prevent your body from shedding any muscle since this is an androgen binding agent.</a:t>
            </a:r>
            <a:br/>
            <a:r>
              <a:rPr b="false" i="false" strike="noStrike" sz="1200" u="none">
                <a:solidFill>
                  <a:srgbClr val="FFFFFF"/>
                </a:solidFill>
                <a:latin typeface="Calibri"/>
              </a:rPr>
              <a:t>trental injection administration</a:t>
            </a:r>
            <a:br/>
            <a:r>
              <a:rPr b="false" i="false" strike="noStrike" sz="1200" u="none">
                <a:solidFill>
                  <a:srgbClr val="FFFFFF"/>
                </a:solidFill>
                <a:latin typeface="Calibri"/>
              </a:rPr>
              <a:t>trental 100 mg nebenwirkungen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pentoxifylline er 400 mg used for</a:t>
            </a:r>
            <a:br/>
            <a:r>
              <a:rPr b="false" i="false" strike="noStrike" sz="1200" u="none">
                <a:solidFill>
                  <a:srgbClr val="FFFFFF"/>
                </a:solidFill>
                <a:latin typeface="Calibri"/>
              </a:rPr>
              <a:t>trental 400 mg indications</a:t>
            </a:r>
            <a:br/>
            <a:r>
              <a:rPr b="false" i="false" strike="noStrike" sz="1200" u="none">
                <a:solidFill>
                  <a:srgbClr val="FFFFFF"/>
                </a:solidFill>
                <a:latin typeface="Calibri"/>
              </a:rPr>
              <a:t>David Franklin, a whistleblower, has been   settled: Pfizer pleaded guilty to criminal fraud in the promotion of   Neurontin, and agreed to pay $430 million</a:t>
            </a:r>
            <a:br/>
            <a:r>
              <a:rPr b="false" i="false" strike="noStrike" sz="1200" u="none">
                <a:solidFill>
                  <a:srgbClr val="FFFFFF"/>
                </a:solidFill>
                <a:latin typeface="Calibri"/>
              </a:rPr>
              <a:t>pentoxifylline er dosage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Pentoxifylline (trental) Is A Medication Used For Which Of The Following Conditions - Trental Injection Administration</dc:title>
  <dc:description>Para que sirve el trental de 400 mg, generic trental 400 mg, order trental online, trental 400 mg tablets uses, trental 400 tabletten, trental 600 mg, pentoxifylline sr 400mg</dc:description>
  <dc:subject>Pentoxifylline (trental) Is A Medication Used For Which Of The Following Conditions - Trental Injection Administration</dc:subject>
  <cp:keywords>obat trental pentoxifylline 400 mg, pentoxifylline 400 mg en espanol, harga obat trental 400 mg, trental 600 mg comprimidos, trental 400 tablete cena, trental 400 tablet uses, trental pentoxifylline 400 mg, pentoxifylline 400 mg, pentoxifylline 400 mg for dogs, trental 400 pentoxifylline</cp:keywords>
  <cp:category/>
</cp:coreProperties>
</file>