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743.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744.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745.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746.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747.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748.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749.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750.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751.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752.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753.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754.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755.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756.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Trazodone Forum 2010</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trazodone for anxiety during the day</a:t>
            </a:r>
            <a:br/>
            <a:r>
              <a:rPr b="false" i="false" strike="noStrike" sz="1200" u="none">
                <a:solidFill>
                  <a:srgbClr val="FFFFFF"/>
                </a:solidFill>
                <a:latin typeface="Calibri"/>
              </a:rPr>
              <a:t>I don&amp;rsquo;t know what to do ,something tells me I should stop this medication.</a:t>
            </a:r>
            <a:br/>
            <a:r>
              <a:rPr b="false" i="false" strike="noStrike" sz="1200" u="none">
                <a:solidFill>
                  <a:srgbClr val="FFFFFF"/>
                </a:solidFill>
                <a:latin typeface="Calibri"/>
              </a:rPr>
              <a:t>can you snort trazodone 50 mg</a:t>
            </a:r>
            <a:br/>
            <a:r>
              <a:rPr b="false" i="false" strike="noStrike" sz="1200" u="none">
                <a:solidFill>
                  <a:srgbClr val="FFFFFF"/>
                </a:solidFill>
                <a:latin typeface="Calibri"/>
              </a:rPr>
              <a:t>is trazodone hcl used for sleep</a:t>
            </a:r>
            <a:br/>
            <a:r>
              <a:rPr b="false" i="false" strike="noStrike" sz="1200" u="none">
                <a:solidFill>
                  <a:srgbClr val="FFFFFF"/>
                </a:solidFill>
                <a:latin typeface="Calibri"/>
              </a:rPr>
              <a:t>trazodone hydrochloride 50 mg for sleep</a:t>
            </a:r>
            <a:br/>
            <a:r>
              <a:rPr b="false" i="false" strike="noStrike" sz="1200" u="none">
                <a:solidFill>
                  <a:srgbClr val="FFFFFF"/>
                </a:solidFill>
                <a:latin typeface="Calibri"/>
              </a:rPr>
              <a:t>can you get high off trazodone hcl</a:t>
            </a:r>
            <a:br/>
            <a:r>
              <a:rPr b="false" i="false" strike="noStrike" sz="1200" u="none">
                <a:solidFill>
                  <a:srgbClr val="FFFFFF"/>
                </a:solidFill>
                <a:latin typeface="Calibri"/>
              </a:rPr>
              <a:t>what is trazodone like</a:t>
            </a:r>
            <a:br/>
            <a:r>
              <a:rPr b="false" i="false" strike="noStrike" sz="1200" u="none">
                <a:solidFill>
                  <a:srgbClr val="FFFFFF"/>
                </a:solidFill>
                <a:latin typeface="Calibri"/>
              </a:rPr>
              <a:t>Even ongoing contraception which elevate baseline blood-clot risk carry a way lower risk of blood-clots then pregnancy</a:t>
            </a:r>
            <a:br/>
            <a:r>
              <a:rPr b="false" i="false" strike="noStrike" sz="1200" u="none">
                <a:solidFill>
                  <a:srgbClr val="FFFFFF"/>
                </a:solidFill>
                <a:latin typeface="Calibri"/>
              </a:rPr>
              <a:t>trazodone hcl sleep aid</a:t>
            </a:r>
            <a:br/>
            <a:r>
              <a:rPr b="false" i="false" strike="noStrike" sz="1200" u="none">
                <a:solidFill>
                  <a:srgbClr val="FFFFFF"/>
                </a:solidFill>
                <a:latin typeface="Calibri"/>
              </a:rPr>
              <a:t>what will 100mg of trazodone do</a:t>
            </a:r>
            <a:br/>
            <a:r>
              <a:rPr b="false" i="false" strike="noStrike" sz="1200" u="none">
                <a:solidFill>
                  <a:srgbClr val="FFFFFF"/>
                </a:solidFill>
                <a:latin typeface="Calibri"/>
              </a:rPr>
              <a:t>trazodone 150 mg high</a:t>
            </a:r>
            <a:br/>
            <a:r>
              <a:rPr b="false" i="false" strike="noStrike" sz="1200" u="none">
                <a:solidFill>
                  <a:srgbClr val="FFFFFF"/>
                </a:solidFill>
                <a:latin typeface="Calibri"/>
              </a:rPr>
              <a:t>trazodone 25 mg weight gain</a:t>
            </a:r>
            <a:br/>
            <a:r>
              <a:rPr b="false" i="false" strike="noStrike" sz="1200" u="none">
                <a:solidFill>
                  <a:srgbClr val="FFFFFF"/>
                </a:solidFill>
                <a:latin typeface="Calibri"/>
              </a:rPr>
              <a:t>order generic trazodone</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Get cheapest adapalene cost with discount, rebate, promotion, on sale, discount coupon</a:t>
            </a:r>
            <a:br/>
            <a:r>
              <a:rPr b="false" i="false" strike="noStrike" sz="1200" u="none">
                <a:solidFill>
                  <a:srgbClr val="FFFFFF"/>
                </a:solidFill>
                <a:latin typeface="Calibri"/>
              </a:rPr>
              <a:t>can you get high off trazodone 50 mg</a:t>
            </a:r>
            <a:br/>
            <a:r>
              <a:rPr b="false" i="false" strike="noStrike" sz="1200" u="none">
                <a:solidFill>
                  <a:srgbClr val="FFFFFF"/>
                </a:solidFill>
                <a:latin typeface="Calibri"/>
              </a:rPr>
              <a:t>trazodone discount coupon</a:t>
            </a:r>
            <a:br/>
            <a:r>
              <a:rPr b="false" i="false" strike="noStrike" sz="1200" u="none">
                <a:solidFill>
                  <a:srgbClr val="FFFFFF"/>
                </a:solidFill>
                <a:latin typeface="Calibri"/>
              </a:rPr>
              <a:t>trazodone for sleep aid dosage</a:t>
            </a:r>
            <a:br/>
            <a:r>
              <a:rPr b="false" i="false" strike="noStrike" sz="1200" u="none">
                <a:solidFill>
                  <a:srgbClr val="FFFFFF"/>
                </a:solidFill>
                <a:latin typeface="Calibri"/>
              </a:rPr>
              <a:t>trazodone schedule narcotic</a:t>
            </a:r>
            <a:br/>
            <a:r>
              <a:rPr b="false" i="false" strike="noStrike" sz="1200" u="none">
                <a:solidFill>
                  <a:srgbClr val="FFFFFF"/>
                </a:solidFill>
                <a:latin typeface="Calibri"/>
              </a:rPr>
              <a:t>can u get high off trazodone hydrochloride</a:t>
            </a:r>
            <a:br/>
            <a:r>
              <a:rPr b="false" i="false" strike="noStrike" sz="1200" u="none">
                <a:solidFill>
                  <a:srgbClr val="FFFFFF"/>
                </a:solidFill>
                <a:latin typeface="Calibri"/>
              </a:rPr>
              <a:t>therapeutic dose of trazodone for sleep</a:t>
            </a:r>
            <a:br/>
            <a:r>
              <a:rPr b="false" i="false" strike="noStrike" sz="1200" u="none">
                <a:solidFill>
                  <a:srgbClr val="FFFFFF"/>
                </a:solidFill>
                <a:latin typeface="Calibri"/>
              </a:rPr>
              <a:t>trazodone over the counter</a:t>
            </a:r>
            <a:br/>
            <a:r>
              <a:rPr b="false" i="false" strike="noStrike" sz="1200" u="none">
                <a:solidFill>
                  <a:srgbClr val="FFFFFF"/>
                </a:solidFill>
                <a:latin typeface="Calibri"/>
              </a:rPr>
              <a:t>Clinicians soon discovered a common side effect of the drug: hair growth.</a:t>
            </a:r>
            <a:br/>
            <a:r>
              <a:rPr b="false" i="false" strike="noStrike" sz="1200" u="none">
                <a:solidFill>
                  <a:srgbClr val="FFFFFF"/>
                </a:solidFill>
                <a:latin typeface="Calibri"/>
              </a:rPr>
              <a:t>what is a trazodone high like</a:t>
            </a:r>
            <a:br/>
            <a:r>
              <a:rPr b="false" i="false" strike="noStrike" sz="1200" u="none">
                <a:solidFill>
                  <a:srgbClr val="FFFFFF"/>
                </a:solidFill>
                <a:latin typeface="Calibri"/>
              </a:rPr>
              <a:t>But if you need additional relief, it's important to choose your pain medication wisely</a:t>
            </a:r>
            <a:br/>
            <a:r>
              <a:rPr b="false" i="false" strike="noStrike" sz="1200" u="none">
                <a:solidFill>
                  <a:srgbClr val="FFFFFF"/>
                </a:solidFill>
                <a:latin typeface="Calibri"/>
              </a:rPr>
              <a:t>trazodone 50 mg dosage</a:t>
            </a:r>
            <a:br/>
            <a:r>
              <a:rPr b="false" i="false" strike="noStrike" sz="1200" u="none">
                <a:solidFill>
                  <a:srgbClr val="FFFFFF"/>
                </a:solidFill>
                <a:latin typeface="Calibri"/>
              </a:rPr>
              <a:t>desyrel 50 mg.30 tb</a:t>
            </a:r>
            <a:br/>
            <a:r>
              <a:rPr b="false" i="false" strike="noStrike" sz="1200" u="none">
                <a:solidFill>
                  <a:srgbClr val="FFFFFF"/>
                </a:solidFill>
                <a:latin typeface="Calibri"/>
              </a:rPr>
              <a:t>the plan, behind to Under side store</a:t>
            </a:r>
            <a:br/>
            <a:r>
              <a:rPr b="false" i="false" strike="noStrike" sz="1200" u="none">
                <a:solidFill>
                  <a:srgbClr val="FFFFFF"/>
                </a:solidFill>
                <a:latin typeface="Calibri"/>
              </a:rPr>
              <a:t>what is trazodone look like</a:t>
            </a:r>
            <a:br/>
            <a:r>
              <a:rPr b="false" i="false" strike="noStrike" sz="1200" u="none">
                <a:solidFill>
                  <a:srgbClr val="FFFFFF"/>
                </a:solidFill>
                <a:latin typeface="Calibri"/>
              </a:rPr>
              <a:t>That would be a dose of 5mg of Xanax</a:t>
            </a:r>
            <a:br/>
            <a:r>
              <a:rPr b="false" i="false" strike="noStrike" sz="1200" u="none">
                <a:solidFill>
                  <a:srgbClr val="FFFFFF"/>
                </a:solidFill>
                <a:latin typeface="Calibri"/>
              </a:rPr>
              <a:t>trazodone sleep paralysis</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trazodone hydrochloride 75 mg</a:t>
            </a:r>
            <a:br/>
            <a:r>
              <a:rPr b="false" i="false" strike="noStrike" sz="1200" u="none">
                <a:solidFill>
                  <a:srgbClr val="FFFFFF"/>
                </a:solidFill>
                <a:latin typeface="Calibri"/>
              </a:rPr>
              <a:t>trazodone hcl 50 mg used for</a:t>
            </a:r>
            <a:br/>
            <a:r>
              <a:rPr b="false" i="false" strike="noStrike" sz="1200" u="none">
                <a:solidFill>
                  <a:srgbClr val="FFFFFF"/>
                </a:solidFill>
                <a:latin typeface="Calibri"/>
              </a:rPr>
              <a:t>does trazodone 50 mg get you high</a:t>
            </a:r>
            <a:br/>
            <a:r>
              <a:rPr b="false" i="false" strike="noStrike" sz="1200" u="none">
                <a:solidFill>
                  <a:srgbClr val="FFFFFF"/>
                </a:solidFill>
                <a:latin typeface="Calibri"/>
              </a:rPr>
              <a:t>I think in the short run, it helped me cope with the many decisions and issues I had to deal with in the chaotic aftermath of her passing</a:t>
            </a:r>
            <a:br/>
            <a:r>
              <a:rPr b="false" i="false" strike="noStrike" sz="1200" u="none">
                <a:solidFill>
                  <a:srgbClr val="FFFFFF"/>
                </a:solidFill>
                <a:latin typeface="Calibri"/>
              </a:rPr>
              <a:t>desyrel drug test</a:t>
            </a:r>
            <a:br/>
            <a:r>
              <a:rPr b="false" i="false" strike="noStrike" sz="1200" u="none">
                <a:solidFill>
                  <a:srgbClr val="FFFFFF"/>
                </a:solidFill>
                <a:latin typeface="Calibri"/>
              </a:rPr>
              <a:t>Personally, if all site owners and bloggers made excellent content as you probably did, the internet shall be much more useful than ever before</a:t>
            </a:r>
            <a:br/>
            <a:r>
              <a:rPr b="false" i="false" strike="noStrike" sz="1200" u="none">
                <a:solidFill>
                  <a:srgbClr val="FFFFFF"/>
                </a:solidFill>
                <a:latin typeface="Calibri"/>
              </a:rPr>
              <a:t>50 mg trazodone overdose</a:t>
            </a:r>
            <a:br/>
            <a:r>
              <a:rPr b="false" i="false" strike="noStrike" sz="1200" u="none">
                <a:solidFill>
                  <a:srgbClr val="FFFFFF"/>
                </a:solidFill>
                <a:latin typeface="Calibri"/>
              </a:rPr>
              <a:t>desyrel dividose 150 mg</a:t>
            </a:r>
            <a:br/>
            <a:r>
              <a:rPr b="false" i="false" strike="noStrike" sz="1200" u="none">
                <a:solidFill>
                  <a:srgbClr val="FFFFFF"/>
                </a:solidFill>
                <a:latin typeface="Calibri"/>
              </a:rPr>
              <a:t>is trazodone 100 mg a narcotic</a:t>
            </a:r>
            <a:br/>
            <a:r>
              <a:rPr b="false" i="false" strike="noStrike" sz="1200" u="none">
                <a:solidFill>
                  <a:srgbClr val="FFFFFF"/>
                </a:solidFill>
                <a:latin typeface="Calibri"/>
              </a:rPr>
              <a:t>trazodone online</a:t>
            </a:r>
            <a:br/>
            <a:r>
              <a:rPr b="false" i="false" strike="noStrike" sz="1200" u="none">
                <a:solidFill>
                  <a:srgbClr val="FFFFFF"/>
                </a:solidFill>
                <a:latin typeface="Calibri"/>
              </a:rPr>
              <a:t>snort trazodone get high</a:t>
            </a:r>
            <a:br/>
            <a:r>
              <a:rPr b="false" i="false" strike="noStrike" sz="1200" u="none">
                <a:solidFill>
                  <a:srgbClr val="FFFFFF"/>
                </a:solidFill>
                <a:latin typeface="Calibri"/>
              </a:rPr>
              <a:t>order trazodone online</a:t>
            </a:r>
            <a:br/>
            <a:r>
              <a:rPr b="false" i="false" strike="noStrike" sz="1200" u="none">
                <a:solidFill>
                  <a:srgbClr val="FFFFFF"/>
                </a:solidFill>
                <a:latin typeface="Calibri"/>
              </a:rPr>
              <a:t>You&amp;#039;ll probably be fine with it, it was my own experience and again I should have been better about rendering them to the tablet.</a:t>
            </a:r>
            <a:br/>
            <a:r>
              <a:rPr b="false" i="false" strike="noStrike" sz="1200" u="none">
                <a:solidFill>
                  <a:srgbClr val="FFFFFF"/>
                </a:solidFill>
                <a:latin typeface="Calibri"/>
              </a:rPr>
              <a:t>buy trazodone generic</a:t>
            </a:r>
            <a:br/>
            <a:r>
              <a:rPr b="false" i="false" strike="noStrike" sz="1200" u="none">
                <a:solidFill>
                  <a:srgbClr val="FFFFFF"/>
                </a:solidFill>
                <a:latin typeface="Calibri"/>
              </a:rPr>
              <a:t>does trazodone work for fibromyalgia</a:t>
            </a:r>
            <a:br/>
            <a:r>
              <a:rPr b="false" i="false" strike="noStrike" sz="1200" u="none">
                <a:solidFill>
                  <a:srgbClr val="FFFFFF"/>
                </a:solidFill>
                <a:latin typeface="Calibri"/>
              </a:rPr>
              <a:t>Pregnancy (Cat.C): usually not recommended</a:t>
            </a:r>
            <a:br/>
            <a:r>
              <a:rPr b="false" i="false" strike="noStrike" sz="1200" u="none">
                <a:solidFill>
                  <a:srgbClr val="FFFFFF"/>
                </a:solidFill>
                <a:latin typeface="Calibri"/>
              </a:rPr>
              <a:t>trazodone 150 mg tablet picture</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Who's calling? purchase trazodone wj The 21st Century Business Herald, a Chinese businessnewspaper, reported that Everbright was applying to cancel allits morning trades</a:t>
            </a:r>
            <a:br/>
            <a:r>
              <a:rPr b="false" i="false" strike="noStrike" sz="1200" u="none">
                <a:solidFill>
                  <a:srgbClr val="FFFFFF"/>
                </a:solidFill>
                <a:latin typeface="Calibri"/>
              </a:rPr>
              <a:t>desyrel trazodone reviews</a:t>
            </a:r>
            <a:br/>
            <a:r>
              <a:rPr b="false" i="false" strike="noStrike" sz="1200" u="none">
                <a:solidFill>
                  <a:srgbClr val="FFFFFF"/>
                </a:solidFill>
                <a:latin typeface="Calibri"/>
              </a:rPr>
              <a:t>trazodone hcl 150mg tab</a:t>
            </a:r>
            <a:br/>
            <a:r>
              <a:rPr b="false" i="false" strike="noStrike" sz="1200" u="none">
                <a:solidFill>
                  <a:srgbClr val="FFFFFF"/>
                </a:solidFill>
                <a:latin typeface="Calibri"/>
              </a:rPr>
              <a:t>trazodone 100 mg street price</a:t>
            </a:r>
            <a:br/>
            <a:r>
              <a:rPr b="false" i="false" strike="noStrike" sz="1200" u="none">
                <a:solidFill>
                  <a:srgbClr val="FFFFFF"/>
                </a:solidFill>
                <a:latin typeface="Calibri"/>
              </a:rPr>
              <a:t>How much exactly? This depends on many factors, including your body weight, previous exposure to Xanax, metabolism, etc</a:t>
            </a:r>
            <a:br/>
            <a:r>
              <a:rPr b="false" i="false" strike="noStrike" sz="1200" u="none">
                <a:solidFill>
                  <a:srgbClr val="FFFFFF"/>
                </a:solidFill>
                <a:latin typeface="Calibri"/>
              </a:rPr>
              <a:t>how many trazodone 50 mg to get high</a:t>
            </a:r>
            <a:br/>
            <a:r>
              <a:rPr b="false" i="false" strike="noStrike" sz="1200" u="none">
                <a:solidFill>
                  <a:srgbClr val="FFFFFF"/>
                </a:solidFill>
                <a:latin typeface="Calibri"/>
              </a:rPr>
              <a:t>The clinical significance of these abnormalities has not been clearly established.</a:t>
            </a:r>
            <a:br/>
            <a:r>
              <a:rPr b="false" i="false" strike="noStrike" sz="1200" u="none">
                <a:solidFill>
                  <a:srgbClr val="FFFFFF"/>
                </a:solidFill>
                <a:latin typeface="Calibri"/>
              </a:rPr>
              <a:t>trazodone 100 mg picture</a:t>
            </a:r>
            <a:br/>
            <a:r>
              <a:rPr b="false" i="false" strike="noStrike" sz="1200" u="none">
                <a:solidFill>
                  <a:srgbClr val="FFFFFF"/>
                </a:solidFill>
                <a:latin typeface="Calibri"/>
              </a:rPr>
              <a:t>trazodone dosage for pain</a:t>
            </a:r>
            <a:br/>
            <a:r>
              <a:rPr b="false" i="false" strike="noStrike" sz="1200" u="none">
                <a:solidFill>
                  <a:srgbClr val="FFFFFF"/>
                </a:solidFill>
                <a:latin typeface="Calibri"/>
              </a:rPr>
              <a:t>trazodone 50 mg webmd</a:t>
            </a:r>
            <a:br/>
            <a:r>
              <a:rPr b="false" i="false" strike="noStrike" sz="1200" u="none">
                <a:solidFill>
                  <a:srgbClr val="FFFFFF"/>
                </a:solidFill>
                <a:latin typeface="Calibri"/>
              </a:rPr>
              <a:t>desyrel drug information</a:t>
            </a:r>
            <a:br/>
            <a:r>
              <a:rPr b="false" i="false" strike="noStrike" sz="1200" u="none">
                <a:solidFill>
                  <a:srgbClr val="FFFFFF"/>
                </a:solidFill>
                <a:latin typeface="Calibri"/>
              </a:rPr>
              <a:t>desyrel dosage for insomnia</a:t>
            </a:r>
            <a:br/>
            <a:r>
              <a:rPr b="false" i="false" strike="noStrike" sz="1200" u="none">
                <a:solidFill>
                  <a:srgbClr val="FFFFFF"/>
                </a:solidFill>
                <a:latin typeface="Calibri"/>
              </a:rPr>
              <a:t>However, some types of fungi can thrive and multiply on the surface of the body, to cause infection of the skin, nails, mouth or vagina.</a:t>
            </a:r>
            <a:br/>
            <a:r>
              <a:rPr b="false" i="false" strike="noStrike" sz="1200" u="none">
                <a:solidFill>
                  <a:srgbClr val="FFFFFF"/>
                </a:solidFill>
                <a:latin typeface="Calibri"/>
              </a:rPr>
              <a:t>how much do trazodone cost on the street</a:t>
            </a:r>
            <a:br/>
            <a:r>
              <a:rPr b="false" i="false" strike="noStrike" sz="1200" u="none">
                <a:solidFill>
                  <a:srgbClr val="FFFFFF"/>
                </a:solidFill>
                <a:latin typeface="Calibri"/>
              </a:rPr>
              <a:t>Milk imipramine plus desipramine levels ranged from 48 to 622 mcg/L, with little correlation to dosage</a:t>
            </a:r>
            <a:br/>
            <a:r>
              <a:rPr b="false" i="false" strike="noStrike" sz="1200" u="none">
                <a:solidFill>
                  <a:srgbClr val="FFFFFF"/>
                </a:solidFill>
                <a:latin typeface="Calibri"/>
              </a:rPr>
              <a:t>trazodone online no prescription</a:t>
            </a:r>
            <a:br/>
            <a:r>
              <a:rPr b="false" i="false" strike="noStrike" sz="1200" u="none">
                <a:solidFill>
                  <a:srgbClr val="FFFFFF"/>
                </a:solidFill>
                <a:latin typeface="Calibri"/>
              </a:rPr>
              <a:t>trazodone 100 mg tab teva</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trazodone hydrochloride 50 mg capsules</a:t>
            </a:r>
            <a:br/>
            <a:r>
              <a:rPr b="false" i="false" strike="noStrike" sz="1200" u="none">
                <a:solidFill>
                  <a:srgbClr val="FFFFFF"/>
                </a:solidFill>
                <a:latin typeface="Calibri"/>
              </a:rPr>
              <a:t>Health Canada is much stricter than the FDA when it comes to classifying drugs as prescription or over the counter</a:t>
            </a:r>
            <a:br/>
            <a:r>
              <a:rPr b="false" i="false" strike="noStrike" sz="1200" u="none">
                <a:solidFill>
                  <a:srgbClr val="FFFFFF"/>
                </a:solidFill>
                <a:latin typeface="Calibri"/>
              </a:rPr>
              <a:t>can trazodone be used as needed for sleep</a:t>
            </a:r>
            <a:br/>
            <a:r>
              <a:rPr b="false" i="false" strike="noStrike" sz="1200" u="none">
                <a:solidFill>
                  <a:srgbClr val="FFFFFF"/>
                </a:solidFill>
                <a:latin typeface="Calibri"/>
              </a:rPr>
              <a:t>The Jets picked him up in October, and he played seven games for Gang Green in 2012</a:t>
            </a:r>
            <a:br/>
            <a:r>
              <a:rPr b="false" i="false" strike="noStrike" sz="1200" u="none">
                <a:solidFill>
                  <a:srgbClr val="FFFFFF"/>
                </a:solidFill>
                <a:latin typeface="Calibri"/>
              </a:rPr>
              <a:t>trazodone hcl</a:t>
            </a:r>
            <a:br/>
            <a:r>
              <a:rPr b="false" i="false" strike="noStrike" sz="1200" u="none">
                <a:solidFill>
                  <a:srgbClr val="FFFFFF"/>
                </a:solidFill>
                <a:latin typeface="Calibri"/>
              </a:rPr>
              <a:t>trazodone 50 mg high</a:t>
            </a:r>
            <a:br/>
            <a:r>
              <a:rPr b="false" i="false" strike="noStrike" sz="1200" u="none">
                <a:solidFill>
                  <a:srgbClr val="FFFFFF"/>
                </a:solidFill>
                <a:latin typeface="Calibri"/>
              </a:rPr>
              <a:t>And the problem with them all is that if you start to use them then your body becomes tolerant of it and so you need more</a:t>
            </a:r>
            <a:br/>
            <a:r>
              <a:rPr b="false" i="false" strike="noStrike" sz="1200" u="none">
                <a:solidFill>
                  <a:srgbClr val="FFFFFF"/>
                </a:solidFill>
                <a:latin typeface="Calibri"/>
              </a:rPr>
              <a:t>over the counter equivalent to trazodone</a:t>
            </a:r>
            <a:br/>
            <a:r>
              <a:rPr b="false" i="false" strike="noStrike" sz="1200" u="none">
                <a:solidFill>
                  <a:srgbClr val="FFFFFF"/>
                </a:solidFill>
                <a:latin typeface="Calibri"/>
              </a:rPr>
              <a:t>usual dose of trazodone for sleep</a:t>
            </a:r>
            <a:br/>
            <a:r>
              <a:rPr b="false" i="false" strike="noStrike" sz="1200" u="none">
                <a:solidFill>
                  <a:srgbClr val="FFFFFF"/>
                </a:solidFill>
                <a:latin typeface="Calibri"/>
              </a:rPr>
              <a:t>trazodone for anxiety</a:t>
            </a:r>
            <a:br/>
            <a:r>
              <a:rPr b="false" i="false" strike="noStrike" sz="1200" u="none">
                <a:solidFill>
                  <a:srgbClr val="FFFFFF"/>
                </a:solidFill>
                <a:latin typeface="Calibri"/>
              </a:rPr>
              <a:t>Kreatinin klirensi dakikada 21-60 mL olan hastalara, standart doz aral�nda, gnlk standart dozun % 75i verilir</a:t>
            </a:r>
            <a:br/>
            <a:r>
              <a:rPr b="false" i="false" strike="noStrike" sz="1200" u="none">
                <a:solidFill>
                  <a:srgbClr val="FFFFFF"/>
                </a:solidFill>
                <a:latin typeface="Calibri"/>
              </a:rPr>
              <a:t>desyrel drug interactions</a:t>
            </a:r>
            <a:br/>
            <a:r>
              <a:rPr b="false" i="false" strike="noStrike" sz="1200" u="none">
                <a:solidFill>
                  <a:srgbClr val="FFFFFF"/>
                </a:solidFill>
                <a:latin typeface="Calibri"/>
              </a:rPr>
              <a:t>is trazodone a narcotic medication</a:t>
            </a:r>
            <a:br/>
            <a:r>
              <a:rPr b="false" i="false" strike="noStrike" sz="1200" u="none">
                <a:solidFill>
                  <a:srgbClr val="FFFFFF"/>
                </a:solidFill>
                <a:latin typeface="Calibri"/>
              </a:rPr>
              <a:t>trazodone 75 mg</a:t>
            </a:r>
            <a:br/>
            <a:r>
              <a:rPr b="false" i="false" strike="noStrike" sz="1200" u="none">
                <a:solidFill>
                  <a:srgbClr val="FFFFFF"/>
                </a:solidFill>
                <a:latin typeface="Calibri"/>
              </a:rPr>
              <a:t>trazodone drug forum</a:t>
            </a:r>
            <a:br/>
            <a:r>
              <a:rPr b="false" i="false" strike="noStrike" sz="1200" u="none">
                <a:solidFill>
                  <a:srgbClr val="FFFFFF"/>
                </a:solidFill>
                <a:latin typeface="Calibri"/>
              </a:rPr>
              <a:t>trazodone 50 mg for anxiety</a:t>
            </a:r>
            <a:br/>
            <a:r>
              <a:rPr b="false" i="false" strike="noStrike" sz="1200" u="none">
                <a:solidFill>
                  <a:srgbClr val="FFFFFF"/>
                </a:solidFill>
                <a:latin typeface="Calibri"/>
              </a:rPr>
              <a:t>ic trazodone 50 mg</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street value of trazodone 50 mg</a:t>
            </a:r>
            <a:br/>
            <a:r>
              <a:rPr b="false" i="false" strike="noStrike" sz="1200" u="none">
                <a:solidFill>
                  <a:srgbClr val="FFFFFF"/>
                </a:solidFill>
                <a:latin typeface="Calibri"/>
              </a:rPr>
              <a:t>trazodone pills effects</a:t>
            </a:r>
            <a:br/>
            <a:r>
              <a:rPr b="false" i="false" strike="noStrike" sz="1200" u="none">
                <a:solidFill>
                  <a:srgbClr val="FFFFFF"/>
                </a:solidFill>
                <a:latin typeface="Calibri"/>
              </a:rPr>
              <a:t>can you get high off trazodone 150 mg</a:t>
            </a:r>
            <a:br/>
            <a:r>
              <a:rPr b="false" i="false" strike="noStrike" sz="1200" u="none">
                <a:solidFill>
                  <a:srgbClr val="FFFFFF"/>
                </a:solidFill>
                <a:latin typeface="Calibri"/>
              </a:rPr>
              <a:t>Verwarrend he? Je kunt er meer over lezen ophttp://www.progressivehealth.com/acne-iodine.htm</a:t>
            </a:r>
            <a:br/>
            <a:r>
              <a:rPr b="false" i="false" strike="noStrike" sz="1200" u="none">
                <a:solidFill>
                  <a:srgbClr val="FFFFFF"/>
                </a:solidFill>
                <a:latin typeface="Calibri"/>
              </a:rPr>
              <a:t>how much does trazodone cost</a:t>
            </a:r>
            <a:br/>
            <a:r>
              <a:rPr b="false" i="false" strike="noStrike" sz="1200" u="none">
                <a:solidFill>
                  <a:srgbClr val="FFFFFF"/>
                </a:solidFill>
                <a:latin typeface="Calibri"/>
              </a:rPr>
              <a:t>trazodone online pharmacy</a:t>
            </a:r>
            <a:br/>
            <a:r>
              <a:rPr b="false" i="false" strike="noStrike" sz="1200" u="none">
                <a:solidFill>
                  <a:srgbClr val="FFFFFF"/>
                </a:solidFill>
                <a:latin typeface="Calibri"/>
              </a:rPr>
              <a:t>trazodone 150 mg street price</a:t>
            </a:r>
            <a:br/>
            <a:r>
              <a:rPr b="false" i="false" strike="noStrike" sz="1200" u="none">
                <a:solidFill>
                  <a:srgbClr val="FFFFFF"/>
                </a:solidFill>
                <a:latin typeface="Calibri"/>
              </a:rPr>
              <a:t>is it possible to get high on trazodone</a:t>
            </a:r>
            <a:br/>
            <a:r>
              <a:rPr b="false" i="false" strike="noStrike" sz="1200" u="none">
                <a:solidFill>
                  <a:srgbClr val="FFFFFF"/>
                </a:solidFill>
                <a:latin typeface="Calibri"/>
              </a:rPr>
              <a:t>does trazodone cause qtc prolongation</a:t>
            </a:r>
            <a:br/>
            <a:r>
              <a:rPr b="false" i="false" strike="noStrike" sz="1200" u="none">
                <a:solidFill>
                  <a:srgbClr val="FFFFFF"/>
                </a:solidFill>
                <a:latin typeface="Calibri"/>
              </a:rPr>
              <a:t>average price of trazodone</a:t>
            </a:r>
            <a:br/>
            <a:r>
              <a:rPr b="false" i="false" strike="noStrike" sz="1200" u="none">
                <a:solidFill>
                  <a:srgbClr val="FFFFFF"/>
                </a:solidFill>
                <a:latin typeface="Calibri"/>
              </a:rPr>
              <a:t>But I dunno if I can believe any of the stuff written above without solid proof</a:t>
            </a:r>
            <a:br/>
            <a:r>
              <a:rPr b="false" i="false" strike="noStrike" sz="1200" u="none">
                <a:solidFill>
                  <a:srgbClr val="FFFFFF"/>
                </a:solidFill>
                <a:latin typeface="Calibri"/>
              </a:rPr>
              <a:t>cost of trazodone 100 mg</a:t>
            </a:r>
            <a:br/>
            <a:r>
              <a:rPr b="false" i="false" strike="noStrike" sz="1200" u="none">
                <a:solidFill>
                  <a:srgbClr val="FFFFFF"/>
                </a:solidFill>
                <a:latin typeface="Calibri"/>
              </a:rPr>
              <a:t>can trazodone tablets be crushed</a:t>
            </a:r>
            <a:br/>
            <a:r>
              <a:rPr b="false" i="false" strike="noStrike" sz="1200" u="none">
                <a:solidFill>
                  <a:srgbClr val="FFFFFF"/>
                </a:solidFill>
                <a:latin typeface="Calibri"/>
              </a:rPr>
              <a:t>trazodone pill</a:t>
            </a:r>
            <a:br/>
            <a:r>
              <a:rPr b="false" i="false" strike="noStrike" sz="1200" u="none">
                <a:solidFill>
                  <a:srgbClr val="FFFFFF"/>
                </a:solidFill>
                <a:latin typeface="Calibri"/>
              </a:rPr>
              <a:t>I was back to myself in a week and happier then i can ever remember being</a:t>
            </a:r>
            <a:br/>
            <a:r>
              <a:rPr b="false" i="false" strike="noStrike" sz="1200" u="none">
                <a:solidFill>
                  <a:srgbClr val="FFFFFF"/>
                </a:solidFill>
                <a:latin typeface="Calibri"/>
              </a:rPr>
              <a:t>trazodone sleep walking</a:t>
            </a:r>
            <a:br/>
            <a:r>
              <a:rPr b="false" i="false" strike="noStrike" sz="1200" u="none">
                <a:solidFill>
                  <a:srgbClr val="FFFFFF"/>
                </a:solidFill>
                <a:latin typeface="Calibri"/>
              </a:rPr>
              <a:t>I am thinking that if you go to a heath food store you will be able to fine it in their pharmacy</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trazodone hcl 150 mg</a:t>
            </a:r>
            <a:br/>
            <a:r>
              <a:rPr b="false" i="false" strike="noStrike" sz="1200" u="none">
                <a:solidFill>
                  <a:srgbClr val="FFFFFF"/>
                </a:solidFill>
                <a:latin typeface="Calibri"/>
              </a:rPr>
              <a:t>is it ok to take 200 mg of trazodone</a:t>
            </a:r>
            <a:br/>
            <a:r>
              <a:rPr b="false" i="false" strike="noStrike" sz="1200" u="none">
                <a:solidFill>
                  <a:srgbClr val="FFFFFF"/>
                </a:solidFill>
                <a:latin typeface="Calibri"/>
              </a:rPr>
              <a:t>trazodone mg</a:t>
            </a:r>
            <a:br/>
            <a:r>
              <a:rPr b="false" i="false" strike="noStrike" sz="1200" u="none">
                <a:solidFill>
                  <a:srgbClr val="FFFFFF"/>
                </a:solidFill>
                <a:latin typeface="Calibri"/>
              </a:rPr>
              <a:t>trazodone erectile dysfunction</a:t>
            </a:r>
            <a:br/>
            <a:r>
              <a:rPr b="false" i="false" strike="noStrike" sz="1200" u="none">
                <a:solidFill>
                  <a:srgbClr val="FFFFFF"/>
                </a:solidFill>
                <a:latin typeface="Calibri"/>
              </a:rPr>
              <a:t>I want my daughter to have freedom and she can have that in Australia more than here in India,0M he says</a:t>
            </a:r>
            <a:br/>
            <a:r>
              <a:rPr b="false" i="false" strike="noStrike" sz="1200" u="none">
                <a:solidFill>
                  <a:srgbClr val="FFFFFF"/>
                </a:solidFill>
                <a:latin typeface="Calibri"/>
              </a:rPr>
              <a:t>trazodone hydrochloride 50 mg high</a:t>
            </a:r>
            <a:br/>
            <a:r>
              <a:rPr b="false" i="false" strike="noStrike" sz="1200" u="none">
                <a:solidFill>
                  <a:srgbClr val="FFFFFF"/>
                </a:solidFill>
                <a:latin typeface="Calibri"/>
              </a:rPr>
              <a:t>cheap trazodone online</a:t>
            </a:r>
            <a:br/>
            <a:r>
              <a:rPr b="false" i="false" strike="noStrike" sz="1200" u="none">
                <a:solidFill>
                  <a:srgbClr val="FFFFFF"/>
                </a:solidFill>
                <a:latin typeface="Calibri"/>
              </a:rPr>
              <a:t>trazodone user reviews</a:t>
            </a:r>
            <a:br/>
            <a:r>
              <a:rPr b="false" i="false" strike="noStrike" sz="1200" u="none">
                <a:solidFill>
                  <a:srgbClr val="FFFFFF"/>
                </a:solidFill>
                <a:latin typeface="Calibri"/>
              </a:rPr>
              <a:t>can i take trazodone for pain</a:t>
            </a:r>
            <a:br/>
            <a:r>
              <a:rPr b="false" i="false" strike="noStrike" sz="1200" u="none">
                <a:solidFill>
                  <a:srgbClr val="FFFFFF"/>
                </a:solidFill>
                <a:latin typeface="Calibri"/>
              </a:rPr>
              <a:t>desyrel no prescription</a:t>
            </a:r>
            <a:br/>
            <a:r>
              <a:rPr b="false" i="false" strike="noStrike" sz="1200" u="none">
                <a:solidFill>
                  <a:srgbClr val="FFFFFF"/>
                </a:solidFill>
                <a:latin typeface="Calibri"/>
              </a:rPr>
              <a:t>is it safe to take 100mg of trazodone</a:t>
            </a:r>
            <a:br/>
            <a:r>
              <a:rPr b="false" i="false" strike="noStrike" sz="1200" u="none">
                <a:solidFill>
                  <a:srgbClr val="FFFFFF"/>
                </a:solidFill>
                <a:latin typeface="Calibri"/>
              </a:rPr>
              <a:t>desyrel 50 mg</a:t>
            </a:r>
            <a:br/>
            <a:r>
              <a:rPr b="false" i="false" strike="noStrike" sz="1200" u="none">
                <a:solidFill>
                  <a:srgbClr val="FFFFFF"/>
                </a:solidFill>
                <a:latin typeface="Calibri"/>
              </a:rPr>
              <a:t>Before the Justice   Department&amp;rsquo;s recent series of investigations, &amp;ldquo;we all thought we knew   where the lines were at FDA, and they had become more flexible.&amp;rdquo;</a:t>
            </a:r>
            <a:br/>
            <a:r>
              <a:rPr b="false" i="false" strike="noStrike" sz="1200" u="none">
                <a:solidFill>
                  <a:srgbClr val="FFFFFF"/>
                </a:solidFill>
                <a:latin typeface="Calibri"/>
              </a:rPr>
              <a:t>will 800 mg of trazodone kill me</a:t>
            </a:r>
            <a:br/>
            <a:r>
              <a:rPr b="false" i="false" strike="noStrike" sz="1200" u="none">
                <a:solidFill>
                  <a:srgbClr val="FFFFFF"/>
                </a:solidFill>
                <a:latin typeface="Calibri"/>
              </a:rPr>
              <a:t>desyrel 100 mg fiyat俚desyrel 100 mg ne i垴 yarar</a:t>
            </a:r>
            <a:br/>
            <a:r>
              <a:rPr b="false" i="false" strike="noStrike" sz="1200" u="none">
                <a:solidFill>
                  <a:srgbClr val="FFFFFF"/>
                </a:solidFill>
                <a:latin typeface="Calibri"/>
              </a:rPr>
              <a:t>I just found out that I have Hashimoto&amp;rsquo;s hypothyroidism</a:t>
            </a:r>
            <a:br/>
            <a:r>
              <a:rPr b="false" i="false" strike="noStrike" sz="1200" u="none">
                <a:solidFill>
                  <a:srgbClr val="FFFFFF"/>
                </a:solidFill>
                <a:latin typeface="Calibri"/>
              </a:rPr>
              <a:t>trazodone beers list</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trazodone forum 2010</a:t>
            </a:r>
            <a:br/>
            <a:r>
              <a:rPr b="false" i="false" strike="noStrike" sz="1200" u="none">
                <a:solidFill>
                  <a:srgbClr val="FFFFFF"/>
                </a:solidFill>
                <a:latin typeface="Calibri"/>
              </a:rPr>
              <a:t>Attacking me over things he thought I said</a:t>
            </a:r>
            <a:br/>
            <a:r>
              <a:rPr b="false" i="false" strike="noStrike" sz="1200" u="none">
                <a:solidFill>
                  <a:srgbClr val="FFFFFF"/>
                </a:solidFill>
                <a:latin typeface="Calibri"/>
              </a:rPr>
              <a:t>what is trazodone hcl prescribed for</a:t>
            </a:r>
            <a:br/>
            <a:r>
              <a:rPr b="false" i="false" strike="noStrike" sz="1200" u="none">
                <a:solidFill>
                  <a:srgbClr val="FFFFFF"/>
                </a:solidFill>
                <a:latin typeface="Calibri"/>
              </a:rPr>
              <a:t>desyrel (trazodone) anxiety</a:t>
            </a:r>
            <a:br/>
            <a:r>
              <a:rPr b="false" i="false" strike="noStrike" sz="1200" u="none">
                <a:solidFill>
                  <a:srgbClr val="FFFFFF"/>
                </a:solidFill>
                <a:latin typeface="Calibri"/>
              </a:rPr>
              <a:t>Aunque muchas personas tienen la creencia de que el hipotiroidismo engorda, esta enfermedad solo hace aumentar unos pocos kilos en forma de agua por retencin de lquidos</a:t>
            </a:r>
            <a:br/>
            <a:r>
              <a:rPr b="false" i="false" strike="noStrike" sz="1200" u="none">
                <a:solidFill>
                  <a:srgbClr val="FFFFFF"/>
                </a:solidFill>
                <a:latin typeface="Calibri"/>
              </a:rPr>
              <a:t>can you get high off trazodone</a:t>
            </a:r>
            <a:br/>
            <a:r>
              <a:rPr b="false" i="false" strike="noStrike" sz="1200" u="none">
                <a:solidFill>
                  <a:srgbClr val="FFFFFF"/>
                </a:solidFill>
                <a:latin typeface="Calibri"/>
              </a:rPr>
              <a:t>how many mg of trazodone for sleep</a:t>
            </a:r>
            <a:br/>
            <a:r>
              <a:rPr b="false" i="false" strike="noStrike" sz="1200" u="none">
                <a:solidFill>
                  <a:srgbClr val="FFFFFF"/>
                </a:solidFill>
                <a:latin typeface="Calibri"/>
              </a:rPr>
              <a:t>trazodone hcl get high</a:t>
            </a:r>
            <a:br/>
            <a:r>
              <a:rPr b="false" i="false" strike="noStrike" sz="1200" u="none">
                <a:solidFill>
                  <a:srgbClr val="FFFFFF"/>
                </a:solidFill>
                <a:latin typeface="Calibri"/>
              </a:rPr>
              <a:t>150 mg trazodone for sleep</a:t>
            </a:r>
            <a:br/>
            <a:r>
              <a:rPr b="false" i="false" strike="noStrike" sz="1200" u="none">
                <a:solidFill>
                  <a:srgbClr val="FFFFFF"/>
                </a:solidFill>
                <a:latin typeface="Calibri"/>
              </a:rPr>
              <a:t>can the pill trazodone get you high</a:t>
            </a:r>
            <a:br/>
            <a:r>
              <a:rPr b="false" i="false" strike="noStrike" sz="1200" u="none">
                <a:solidFill>
                  <a:srgbClr val="FFFFFF"/>
                </a:solidFill>
                <a:latin typeface="Calibri"/>
              </a:rPr>
              <a:t>I think anyone who's experienced clinical depression and how serious and severe this disease can be will agree</a:t>
            </a:r>
            <a:br/>
            <a:r>
              <a:rPr b="false" i="false" strike="noStrike" sz="1200" u="none">
                <a:solidFill>
                  <a:srgbClr val="FFFFFF"/>
                </a:solidFill>
                <a:latin typeface="Calibri"/>
              </a:rPr>
              <a:t>trazodone dosage for erectile dysfunction</a:t>
            </a:r>
            <a:br/>
            <a:r>
              <a:rPr b="false" i="false" strike="noStrike" sz="1200" u="none">
                <a:solidFill>
                  <a:srgbClr val="FFFFFF"/>
                </a:solidFill>
                <a:latin typeface="Calibri"/>
              </a:rPr>
              <a:t>trazodone hcl 50mg tab for sleep</a:t>
            </a:r>
            <a:br/>
            <a:r>
              <a:rPr b="false" i="false" strike="noStrike" sz="1200" u="none">
                <a:solidFill>
                  <a:srgbClr val="FFFFFF"/>
                </a:solidFill>
                <a:latin typeface="Calibri"/>
              </a:rPr>
              <a:t>what is the street value of trazodone 100 mg</a:t>
            </a:r>
            <a:br/>
            <a:r>
              <a:rPr b="false" i="false" strike="noStrike" sz="1200" u="none">
                <a:solidFill>
                  <a:srgbClr val="FFFFFF"/>
                </a:solidFill>
                <a:latin typeface="Calibri"/>
              </a:rPr>
              <a:t>It's not the same about pimples(more like cystic acne) because those are related to discomfort, itchiness, pain ...</a:t>
            </a:r>
            <a:br/>
            <a:r>
              <a:rPr b="false" i="false" strike="noStrike" sz="1200" u="none">
                <a:solidFill>
                  <a:srgbClr val="FFFFFF"/>
                </a:solidFill>
                <a:latin typeface="Calibri"/>
              </a:rPr>
              <a:t>desyrel 300 mg</a:t>
            </a:r>
            <a:br/>
            <a:r>
              <a:rPr b="false" i="false" strike="noStrike" sz="1200" u="none">
                <a:solidFill>
                  <a:srgbClr val="FFFFFF"/>
                </a:solidFill>
                <a:latin typeface="Calibri"/>
              </a:rPr>
              <a:t>Place the plunger into the syringe and shake the mixture well</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trazodone prescription sleep medications</a:t>
            </a:r>
            <a:br/>
            <a:r>
              <a:rPr b="false" i="false" strike="noStrike" sz="1200" u="none">
                <a:solidFill>
                  <a:srgbClr val="FFFFFF"/>
                </a:solidFill>
                <a:latin typeface="Calibri"/>
              </a:rPr>
              <a:t>Remove card http://www.cafsowrag4development.org/do-my-essays-do-my-essays/ do my essays do my essays Judge Sean Lane, in U.S</a:t>
            </a:r>
            <a:br/>
            <a:r>
              <a:rPr b="false" i="false" strike="noStrike" sz="1200" u="none">
                <a:solidFill>
                  <a:srgbClr val="FFFFFF"/>
                </a:solidFill>
                <a:latin typeface="Calibri"/>
              </a:rPr>
              <a:t>will trazodone get u high</a:t>
            </a:r>
            <a:br/>
            <a:r>
              <a:rPr b="false" i="false" strike="noStrike" sz="1200" u="none">
                <a:solidFill>
                  <a:srgbClr val="FFFFFF"/>
                </a:solidFill>
                <a:latin typeface="Calibri"/>
              </a:rPr>
              <a:t>Studies from Britain have shown an increased risk of developing hepatocellular carcinoma in long-term (&gt;8 years) oral-contraceptive users</a:t>
            </a:r>
            <a:br/>
            <a:r>
              <a:rPr b="false" i="false" strike="noStrike" sz="1200" u="none">
                <a:solidFill>
                  <a:srgbClr val="FFFFFF"/>
                </a:solidFill>
                <a:latin typeface="Calibri"/>
              </a:rPr>
              <a:t>trazodone sleep maintenance</a:t>
            </a:r>
            <a:br/>
            <a:r>
              <a:rPr b="false" i="false" strike="noStrike" sz="1200" u="none">
                <a:solidFill>
                  <a:srgbClr val="FFFFFF"/>
                </a:solidFill>
                <a:latin typeface="Calibri"/>
              </a:rPr>
              <a:t>The particular drug Keflex worked well better than placebo</a:t>
            </a:r>
            <a:br/>
            <a:r>
              <a:rPr b="false" i="false" strike="noStrike" sz="1200" u="none">
                <a:solidFill>
                  <a:srgbClr val="FFFFFF"/>
                </a:solidFill>
                <a:latin typeface="Calibri"/>
              </a:rPr>
              <a:t>trazodone 150 mg for sleep</a:t>
            </a:r>
            <a:br/>
            <a:r>
              <a:rPr b="false" i="false" strike="noStrike" sz="1200" u="none">
                <a:solidFill>
                  <a:srgbClr val="FFFFFF"/>
                </a:solidFill>
                <a:latin typeface="Calibri"/>
              </a:rPr>
              <a:t>how much do trazodone cost</a:t>
            </a:r>
            <a:br/>
            <a:r>
              <a:rPr b="false" i="false" strike="noStrike" sz="1200" u="none">
                <a:solidFill>
                  <a:srgbClr val="FFFFFF"/>
                </a:solidFill>
                <a:latin typeface="Calibri"/>
              </a:rPr>
              <a:t>Fluconazole (trade name Diflucan) is an antifungal medication used to treat different infections</a:t>
            </a:r>
            <a:br/>
            <a:r>
              <a:rPr b="false" i="false" strike="noStrike" sz="1200" u="none">
                <a:solidFill>
                  <a:srgbClr val="FFFFFF"/>
                </a:solidFill>
                <a:latin typeface="Calibri"/>
              </a:rPr>
              <a:t>trazodone dosage for ed</a:t>
            </a:r>
            <a:br/>
            <a:r>
              <a:rPr b="false" i="false" strike="noStrike" sz="1200" u="none">
                <a:solidFill>
                  <a:srgbClr val="FFFFFF"/>
                </a:solidFill>
                <a:latin typeface="Calibri"/>
              </a:rPr>
              <a:t>where to buy trazodone online</a:t>
            </a:r>
            <a:br/>
            <a:r>
              <a:rPr b="false" i="false" strike="noStrike" sz="1200" u="none">
                <a:solidFill>
                  <a:srgbClr val="FFFFFF"/>
                </a:solidFill>
                <a:latin typeface="Calibri"/>
              </a:rPr>
              <a:t>lethal dose of trazodone for dogs</a:t>
            </a:r>
            <a:br/>
            <a:r>
              <a:rPr b="false" i="false" strike="noStrike" sz="1200" u="none">
                <a:solidFill>
                  <a:srgbClr val="FFFFFF"/>
                </a:solidFill>
                <a:latin typeface="Calibri"/>
              </a:rPr>
              <a:t>trazodone online uk</a:t>
            </a:r>
            <a:br/>
            <a:r>
              <a:rPr b="false" i="false" strike="noStrike" sz="1200" u="none">
                <a:solidFill>
                  <a:srgbClr val="FFFFFF"/>
                </a:solidFill>
                <a:latin typeface="Calibri"/>
              </a:rPr>
              <a:t>is trazodone used for pain</a:t>
            </a:r>
            <a:br/>
            <a:r>
              <a:rPr b="false" i="false" strike="noStrike" sz="1200" u="none">
                <a:solidFill>
                  <a:srgbClr val="FFFFFF"/>
                </a:solidFill>
                <a:latin typeface="Calibri"/>
              </a:rPr>
              <a:t>Eventually the attacks occur more frequently, last longer, and do not resolve completely, leading to chronic gouty arthropathy</a:t>
            </a:r>
            <a:br/>
            <a:r>
              <a:rPr b="false" i="false" strike="noStrike" sz="1200" u="none">
                <a:solidFill>
                  <a:srgbClr val="FFFFFF"/>
                </a:solidFill>
                <a:latin typeface="Calibri"/>
              </a:rPr>
              <a:t>street price trazodone 100mg</a:t>
            </a:r>
            <a:br/>
            <a:r>
              <a:rPr b="false" i="false" strike="noStrike" sz="1200" u="none">
                <a:solidFill>
                  <a:srgbClr val="FFFFFF"/>
                </a:solidFill>
                <a:latin typeface="Calibri"/>
              </a:rPr>
              <a:t>trazodone for depression dose</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trazodone usage</a:t>
            </a:r>
            <a:br/>
            <a:r>
              <a:rPr b="false" i="false" strike="noStrike" sz="1200" u="none">
                <a:solidFill>
                  <a:srgbClr val="FFFFFF"/>
                </a:solidFill>
                <a:latin typeface="Calibri"/>
              </a:rPr>
              <a:t>when is the best time to take trazodone for sleep</a:t>
            </a:r>
            <a:br/>
            <a:r>
              <a:rPr b="false" i="false" strike="noStrike" sz="1200" u="none">
                <a:solidFill>
                  <a:srgbClr val="FFFFFF"/>
                </a:solidFill>
                <a:latin typeface="Calibri"/>
              </a:rPr>
              <a:t>trazodone pill number</a:t>
            </a:r>
            <a:br/>
            <a:r>
              <a:rPr b="false" i="false" strike="noStrike" sz="1200" u="none">
                <a:solidFill>
                  <a:srgbClr val="FFFFFF"/>
                </a:solidFill>
                <a:latin typeface="Calibri"/>
              </a:rPr>
              <a:t>trazodone for back pain</a:t>
            </a:r>
            <a:br/>
            <a:r>
              <a:rPr b="false" i="false" strike="noStrike" sz="1200" u="none">
                <a:solidFill>
                  <a:srgbClr val="FFFFFF"/>
                </a:solidFill>
                <a:latin typeface="Calibri"/>
              </a:rPr>
              <a:t>200 mg trazodone for sleep</a:t>
            </a:r>
            <a:br/>
            <a:r>
              <a:rPr b="false" i="false" strike="noStrike" sz="1200" u="none">
                <a:solidFill>
                  <a:srgbClr val="FFFFFF"/>
                </a:solidFill>
                <a:latin typeface="Calibri"/>
              </a:rPr>
              <a:t>Appirios la farmac&amp;eacute;utica espacio, de relaciones profesionales</a:t>
            </a:r>
            <a:br/>
            <a:r>
              <a:rPr b="false" i="false" strike="noStrike" sz="1200" u="none">
                <a:solidFill>
                  <a:srgbClr val="FFFFFF"/>
                </a:solidFill>
                <a:latin typeface="Calibri"/>
              </a:rPr>
              <a:t>trazodone 50 milligram tablets</a:t>
            </a:r>
            <a:br/>
            <a:r>
              <a:rPr b="false" i="false" strike="noStrike" sz="1200" u="none">
                <a:solidFill>
                  <a:srgbClr val="FFFFFF"/>
                </a:solidFill>
                <a:latin typeface="Calibri"/>
              </a:rPr>
              <a:t>It will take a while but I had to to survive</a:t>
            </a:r>
            <a:br/>
            <a:r>
              <a:rPr b="false" i="false" strike="noStrike" sz="1200" u="none">
                <a:solidFill>
                  <a:srgbClr val="FFFFFF"/>
                </a:solidFill>
                <a:latin typeface="Calibri"/>
              </a:rPr>
              <a:t>cheap desyrel</a:t>
            </a:r>
            <a:br/>
            <a:r>
              <a:rPr b="false" i="false" strike="noStrike" sz="1200" u="none">
                <a:solidFill>
                  <a:srgbClr val="FFFFFF"/>
                </a:solidFill>
                <a:latin typeface="Calibri"/>
              </a:rPr>
              <a:t>trazodone hydrochloride tablets usp</a:t>
            </a:r>
            <a:br/>
            <a:r>
              <a:rPr b="false" i="false" strike="noStrike" sz="1200" u="none">
                <a:solidFill>
                  <a:srgbClr val="FFFFFF"/>
                </a:solidFill>
                <a:latin typeface="Calibri"/>
              </a:rPr>
              <a:t>He added that Pfizer Consumer Healthcare is the "optimal partner to commercialise OTC Nexium globally."</a:t>
            </a:r>
            <a:br/>
            <a:r>
              <a:rPr b="false" i="false" strike="noStrike" sz="1200" u="none">
                <a:solidFill>
                  <a:srgbClr val="FFFFFF"/>
                </a:solidFill>
                <a:latin typeface="Calibri"/>
              </a:rPr>
              <a:t>trazodone 100 mg webmd</a:t>
            </a:r>
            <a:br/>
            <a:r>
              <a:rPr b="false" i="false" strike="noStrike" sz="1200" u="none">
                <a:solidFill>
                  <a:srgbClr val="FFFFFF"/>
                </a:solidFill>
                <a:latin typeface="Calibri"/>
              </a:rPr>
              <a:t>NSAIDs can inflict serious damage before they ever cause any symptoms</a:t>
            </a:r>
            <a:br/>
            <a:r>
              <a:rPr b="false" i="false" strike="noStrike" sz="1200" u="none">
                <a:solidFill>
                  <a:srgbClr val="FFFFFF"/>
                </a:solidFill>
                <a:latin typeface="Calibri"/>
              </a:rPr>
              <a:t>does desyrel cause weight gain</a:t>
            </a:r>
            <a:br/>
            <a:r>
              <a:rPr b="false" i="false" strike="noStrike" sz="1200" u="none">
                <a:solidFill>
                  <a:srgbClr val="FFFFFF"/>
                </a:solidFill>
                <a:latin typeface="Calibri"/>
              </a:rPr>
              <a:t>:-( Didn't do much useful for me (though it did make me sleep) but those drugs vary by person SO MUCH I hope it works for you</a:t>
            </a:r>
            <a:br/>
            <a:r>
              <a:rPr b="false" i="false" strike="noStrike" sz="1200" u="none">
                <a:solidFill>
                  <a:srgbClr val="FFFFFF"/>
                </a:solidFill>
                <a:latin typeface="Calibri"/>
              </a:rPr>
              <a:t>desyrel street price</a:t>
            </a:r>
            <a:br/>
            <a:r>
              <a:rPr b="false" i="false" strike="noStrike" sz="1200" u="none">
                <a:solidFill>
                  <a:srgbClr val="FFFFFF"/>
                </a:solidFill>
                <a:latin typeface="Calibri"/>
              </a:rPr>
              <a:t>desyrel recreational use</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steal trazodone online</a:t>
            </a:r>
            <a:br/>
            <a:r>
              <a:rPr b="false" i="false" strike="noStrike" sz="1200" u="none">
                <a:solidFill>
                  <a:srgbClr val="FFFFFF"/>
                </a:solidFill>
                <a:latin typeface="Calibri"/>
              </a:rPr>
              <a:t>trazodone scheduled narcotic</a:t>
            </a:r>
            <a:br/>
            <a:r>
              <a:rPr b="false" i="false" strike="noStrike" sz="1200" u="none">
                <a:solidFill>
                  <a:srgbClr val="FFFFFF"/>
                </a:solidFill>
                <a:latin typeface="Calibri"/>
              </a:rPr>
              <a:t>generic desyrel online</a:t>
            </a:r>
            <a:br/>
            <a:r>
              <a:rPr b="false" i="false" strike="noStrike" sz="1200" u="none">
                <a:solidFill>
                  <a:srgbClr val="FFFFFF"/>
                </a:solidFill>
                <a:latin typeface="Calibri"/>
              </a:rPr>
              <a:t>I honestly wasn&amp;#39;t sure of it was working any more, and with my background wondered if poss</a:t>
            </a:r>
            <a:br/>
            <a:r>
              <a:rPr b="false" i="false" strike="noStrike" sz="1200" u="none">
                <a:solidFill>
                  <a:srgbClr val="FFFFFF"/>
                </a:solidFill>
                <a:latin typeface="Calibri"/>
              </a:rPr>
              <a:t>trazodone sleep medication</a:t>
            </a:r>
            <a:br/>
            <a:r>
              <a:rPr b="false" i="false" strike="noStrike" sz="1200" u="none">
                <a:solidFill>
                  <a:srgbClr val="FFFFFF"/>
                </a:solidFill>
                <a:latin typeface="Calibri"/>
              </a:rPr>
              <a:t>desyrel dose for insomnia</a:t>
            </a:r>
            <a:br/>
            <a:r>
              <a:rPr b="false" i="false" strike="noStrike" sz="1200" u="none">
                <a:solidFill>
                  <a:srgbClr val="FFFFFF"/>
                </a:solidFill>
                <a:latin typeface="Calibri"/>
              </a:rPr>
              <a:t>Over the last 6 months my thyroid numbers have been decreasing and my doctor and I have been fiddling with my dosage to try and improve things</a:t>
            </a:r>
            <a:br/>
            <a:r>
              <a:rPr b="false" i="false" strike="noStrike" sz="1200" u="none">
                <a:solidFill>
                  <a:srgbClr val="FFFFFF"/>
                </a:solidFill>
                <a:latin typeface="Calibri"/>
              </a:rPr>
              <a:t>desyrel 50 mg 30 tablet yan etkileri</a:t>
            </a:r>
            <a:br/>
            <a:r>
              <a:rPr b="false" i="false" strike="noStrike" sz="1200" u="none">
                <a:solidFill>
                  <a:srgbClr val="FFFFFF"/>
                </a:solidFill>
                <a:latin typeface="Calibri"/>
              </a:rPr>
              <a:t>I had a cold on Halloween of &amp;rdquo;91 and some fool takes a picture of me mid-sneeze and now I&amp;rsquo;ve got to deal with a bunch of lawsuits</a:t>
            </a:r>
            <a:br/>
            <a:r>
              <a:rPr b="false" i="false" strike="noStrike" sz="1200" u="none">
                <a:solidFill>
                  <a:srgbClr val="FFFFFF"/>
                </a:solidFill>
                <a:latin typeface="Calibri"/>
              </a:rPr>
              <a:t>trazodone pill identification</a:t>
            </a:r>
            <a:br/>
            <a:r>
              <a:rPr b="false" i="false" strike="noStrike" sz="1200" u="none">
                <a:solidFill>
                  <a:srgbClr val="FFFFFF"/>
                </a:solidFill>
                <a:latin typeface="Calibri"/>
              </a:rPr>
              <a:t>trazodone out of pocket cost</a:t>
            </a:r>
            <a:br/>
            <a:r>
              <a:rPr b="false" i="false" strike="noStrike" sz="1200" u="none">
                <a:solidFill>
                  <a:srgbClr val="FFFFFF"/>
                </a:solidFill>
                <a:latin typeface="Calibri"/>
              </a:rPr>
              <a:t>can you snort trazodone hydrochloride 50 mg</a:t>
            </a:r>
            <a:br/>
            <a:r>
              <a:rPr b="false" i="false" strike="noStrike" sz="1200" u="none">
                <a:solidFill>
                  <a:srgbClr val="FFFFFF"/>
                </a:solidFill>
                <a:latin typeface="Calibri"/>
              </a:rPr>
              <a:t>desyrel over counter</a:t>
            </a:r>
            <a:br/>
            <a:r>
              <a:rPr b="false" i="false" strike="noStrike" sz="1200" u="none">
                <a:solidFill>
                  <a:srgbClr val="FFFFFF"/>
                </a:solidFill>
                <a:latin typeface="Calibri"/>
              </a:rPr>
              <a:t>trazodone for anxiety in dogs</a:t>
            </a:r>
            <a:br/>
            <a:r>
              <a:rPr b="false" i="false" strike="noStrike" sz="1200" u="none">
                <a:solidFill>
                  <a:srgbClr val="FFFFFF"/>
                </a:solidFill>
                <a:latin typeface="Calibri"/>
              </a:rPr>
              <a:t>desyrel sleeping pill</a:t>
            </a:r>
            <a:br/>
            <a:r>
              <a:rPr b="false" i="false" strike="noStrike" sz="1200" u="none">
                <a:solidFill>
                  <a:srgbClr val="FFFFFF"/>
                </a:solidFill>
                <a:latin typeface="Calibri"/>
              </a:rPr>
              <a:t>trazodone for sleep dose</a:t>
            </a:r>
            <a:br/>
            <a:r>
              <a:rPr b="false" i="false" strike="noStrike" sz="1200" u="none">
                <a:solidFill>
                  <a:srgbClr val="FFFFFF"/>
                </a:solidFill>
                <a:latin typeface="Calibri"/>
              </a:rPr>
              <a:t>trazodone for ed</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trazodone 100 mg for dogs</a:t>
            </a:r>
            <a:br/>
            <a:r>
              <a:rPr b="false" i="false" strike="noStrike" sz="1200" u="none">
                <a:solidFill>
                  <a:srgbClr val="FFFFFF"/>
                </a:solidFill>
                <a:latin typeface="Calibri"/>
              </a:rPr>
              <a:t>is trazodone considered a narcotic</a:t>
            </a:r>
            <a:br/>
            <a:r>
              <a:rPr b="false" i="false" strike="noStrike" sz="1200" u="none">
                <a:solidFill>
                  <a:srgbClr val="FFFFFF"/>
                </a:solidFill>
                <a:latin typeface="Calibri"/>
              </a:rPr>
              <a:t>I thought the thyroid meds were supposed to help but they are certainly not helping me Would like to know if you find an alternative.</a:t>
            </a:r>
            <a:br/>
            <a:r>
              <a:rPr b="false" i="false" strike="noStrike" sz="1200" u="none">
                <a:solidFill>
                  <a:srgbClr val="FFFFFF"/>
                </a:solidFill>
                <a:latin typeface="Calibri"/>
              </a:rPr>
              <a:t>long term use of trazodone for insomnia</a:t>
            </a:r>
            <a:br/>
            <a:r>
              <a:rPr b="false" i="false" strike="noStrike" sz="1200" u="none">
                <a:solidFill>
                  <a:srgbClr val="FFFFFF"/>
                </a:solidFill>
                <a:latin typeface="Calibri"/>
              </a:rPr>
              <a:t>trazodone hcl 100mg tab</a:t>
            </a:r>
            <a:br/>
            <a:r>
              <a:rPr b="false" i="false" strike="noStrike" sz="1200" u="none">
                <a:solidFill>
                  <a:srgbClr val="FFFFFF"/>
                </a:solidFill>
                <a:latin typeface="Calibri"/>
              </a:rPr>
              <a:t>This will let your doctor know and understand where you are so that she may determine whether you can continue weaning or if a different medication is needed.</a:t>
            </a:r>
            <a:br/>
            <a:r>
              <a:rPr b="false" i="false" strike="noStrike" sz="1200" u="none">
                <a:solidFill>
                  <a:srgbClr val="FFFFFF"/>
                </a:solidFill>
                <a:latin typeface="Calibri"/>
              </a:rPr>
              <a:t>trazodone generic desyrel</a:t>
            </a:r>
            <a:br/>
            <a:r>
              <a:rPr b="false" i="false" strike="noStrike" sz="1200" u="none">
                <a:solidFill>
                  <a:srgbClr val="FFFFFF"/>
                </a:solidFill>
                <a:latin typeface="Calibri"/>
              </a:rPr>
              <a:t>It enflamed my appendix so I had them both removed</a:t>
            </a:r>
            <a:br/>
            <a:r>
              <a:rPr b="false" i="false" strike="noStrike" sz="1200" u="none">
                <a:solidFill>
                  <a:srgbClr val="FFFFFF"/>
                </a:solidFill>
                <a:latin typeface="Calibri"/>
              </a:rPr>
              <a:t>trazodone order online</a:t>
            </a:r>
            <a:br/>
            <a:r>
              <a:rPr b="false" i="false" strike="noStrike" sz="1200" u="none">
                <a:solidFill>
                  <a:srgbClr val="FFFFFF"/>
                </a:solidFill>
                <a:latin typeface="Calibri"/>
              </a:rPr>
              <a:t>trazodone 50mg capsules pil</a:t>
            </a:r>
            <a:br/>
            <a:r>
              <a:rPr b="false" i="false" strike="noStrike" sz="1200" u="none">
                <a:solidFill>
                  <a:srgbClr val="FFFFFF"/>
                </a:solidFill>
                <a:latin typeface="Calibri"/>
              </a:rPr>
              <a:t>50 mg trazodone street price</a:t>
            </a:r>
            <a:br/>
            <a:r>
              <a:rPr b="false" i="false" strike="noStrike" sz="1200" u="none">
                <a:solidFill>
                  <a:srgbClr val="FFFFFF"/>
                </a:solidFill>
                <a:latin typeface="Calibri"/>
              </a:rPr>
              <a:t>trazodone 150 mg pill</a:t>
            </a:r>
            <a:br/>
            <a:r>
              <a:rPr b="false" i="false" strike="noStrike" sz="1200" u="none">
                <a:solidFill>
                  <a:srgbClr val="FFFFFF"/>
                </a:solidFill>
                <a:latin typeface="Calibri"/>
              </a:rPr>
              <a:t>trazodone used for fibromyalgia</a:t>
            </a:r>
            <a:br/>
            <a:r>
              <a:rPr b="false" i="false" strike="noStrike" sz="1200" u="none">
                <a:solidFill>
                  <a:srgbClr val="FFFFFF"/>
                </a:solidFill>
                <a:latin typeface="Calibri"/>
              </a:rPr>
              <a:t>what is trazodone hcl 150 mg</a:t>
            </a:r>
            <a:br/>
            <a:r>
              <a:rPr b="false" i="false" strike="noStrike" sz="1200" u="none">
                <a:solidFill>
                  <a:srgbClr val="FFFFFF"/>
                </a:solidFill>
                <a:latin typeface="Calibri"/>
              </a:rPr>
              <a:t>trazodone for anxiety prn</a:t>
            </a:r>
            <a:br/>
            <a:r>
              <a:rPr b="false" i="false" strike="noStrike" sz="1200" u="none">
                <a:solidFill>
                  <a:srgbClr val="FFFFFF"/>
                </a:solidFill>
                <a:latin typeface="Calibri"/>
              </a:rPr>
              <a:t>trazodone generic pill</a:t>
            </a:r>
            <a:br/>
            <a:r>
              <a:rPr b="false" i="false" strike="noStrike" sz="1200" u="none">
                <a:solidFill>
                  <a:srgbClr val="FFFFFF"/>
                </a:solidFill>
                <a:latin typeface="Calibri"/>
              </a:rPr>
              <a:t>can you get high on trazodone 150 mg</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&amp;ldquo;The side effects of these bleaching agents are far more adverse than people think they may be,&amp;rdquo; says Redah Misbah of Depilex</a:t>
            </a:r>
            <a:br/>
            <a:r>
              <a:rPr b="false" i="false" strike="noStrike" sz="1200" u="none">
                <a:solidFill>
                  <a:srgbClr val="FFFFFF"/>
                </a:solidFill>
                <a:latin typeface="Calibri"/>
              </a:rPr>
              <a:t>buy trazodone online no prescription</a:t>
            </a:r>
            <a:br/>
            <a:r>
              <a:rPr b="false" i="false" strike="noStrike" sz="1200" u="none">
                <a:solidFill>
                  <a:srgbClr val="FFFFFF"/>
                </a:solidFill>
                <a:latin typeface="Calibri"/>
              </a:rPr>
              <a:t>desyrel 50mg</a:t>
            </a:r>
            <a:br/>
            <a:r>
              <a:rPr b="false" i="false" strike="noStrike" sz="1200" u="none">
                <a:solidFill>
                  <a:srgbClr val="FFFFFF"/>
                </a:solidFill>
                <a:latin typeface="Calibri"/>
              </a:rPr>
              <a:t>trazodone for anxiety attacks</a:t>
            </a:r>
            <a:br/>
            <a:r>
              <a:rPr b="false" i="false" strike="noStrike" sz="1200" u="none">
                <a:solidFill>
                  <a:srgbClr val="FFFFFF"/>
                </a:solidFill>
                <a:latin typeface="Calibri"/>
              </a:rPr>
              <a:t>There were no irritation scores greater than 2 at any timepoint inany subject.</a:t>
            </a:r>
            <a:br/>
            <a:r>
              <a:rPr b="false" i="false" strike="noStrike" sz="1200" u="none">
                <a:solidFill>
                  <a:srgbClr val="FFFFFF"/>
                </a:solidFill>
                <a:latin typeface="Calibri"/>
              </a:rPr>
              <a:t>taking trazodone for pain</a:t>
            </a:r>
            <a:br/>
            <a:r>
              <a:rPr b="false" i="false" strike="noStrike" sz="1200" u="none">
                <a:solidFill>
                  <a:srgbClr val="FFFFFF"/>
                </a:solidFill>
                <a:latin typeface="Calibri"/>
              </a:rPr>
              <a:t>desyrel trazodone india</a:t>
            </a:r>
            <a:br/>
            <a:r>
              <a:rPr b="false" i="false" strike="noStrike" sz="1200" u="none">
                <a:solidFill>
                  <a:srgbClr val="FFFFFF"/>
                </a:solidFill>
                <a:latin typeface="Calibri"/>
              </a:rPr>
              <a:t>Levofloxacin is a fluoroquinolone antibiotic that can be used to treat Mycoplasma infections</a:t>
            </a:r>
            <a:br/>
            <a:r>
              <a:rPr b="false" i="false" strike="noStrike" sz="1200" u="none">
                <a:solidFill>
                  <a:srgbClr val="FFFFFF"/>
                </a:solidFill>
                <a:latin typeface="Calibri"/>
              </a:rPr>
              <a:t>trazodone reviews for fibromyalgia</a:t>
            </a:r>
            <a:br/>
            <a:r>
              <a:rPr b="false" i="false" strike="noStrike" sz="1200" u="none">
                <a:solidFill>
                  <a:srgbClr val="FFFFFF"/>
                </a:solidFill>
                <a:latin typeface="Calibri"/>
              </a:rPr>
              <a:t>trazodone 800 mg</a:t>
            </a:r>
            <a:br/>
            <a:r>
              <a:rPr b="false" i="false" strike="noStrike" sz="1200" u="none">
                <a:solidFill>
                  <a:srgbClr val="FFFFFF"/>
                </a:solidFill>
                <a:latin typeface="Calibri"/>
              </a:rPr>
              <a:t>trazodone 25 mg taper</a:t>
            </a:r>
            <a:br/>
            <a:r>
              <a:rPr b="false" i="false" strike="noStrike" sz="1200" u="none">
                <a:solidFill>
                  <a:srgbClr val="FFFFFF"/>
                </a:solidFill>
                <a:latin typeface="Calibri"/>
              </a:rPr>
              <a:t>So I'm just trying to sleep using trazodone alone and I can.</a:t>
            </a:r>
            <a:br/>
            <a:r>
              <a:rPr b="false" i="false" strike="noStrike" sz="1200" u="none">
                <a:solidFill>
                  <a:srgbClr val="FFFFFF"/>
                </a:solidFill>
                <a:latin typeface="Calibri"/>
              </a:rPr>
              <a:t>what is trazodone hcl 100mg used for</a:t>
            </a:r>
            <a:br/>
            <a:r>
              <a:rPr b="false" i="false" strike="noStrike" sz="1200" u="none">
                <a:solidFill>
                  <a:srgbClr val="FFFFFF"/>
                </a:solidFill>
                <a:latin typeface="Calibri"/>
              </a:rPr>
              <a:t>Multiple levels of symptomatic therapy exist</a:t>
            </a:r>
            <a:br/>
            <a:r>
              <a:rPr b="false" i="false" strike="noStrike" sz="1200" u="none">
                <a:solidFill>
                  <a:srgbClr val="FFFFFF"/>
                </a:solidFill>
                <a:latin typeface="Calibri"/>
              </a:rPr>
              <a:t>trazodone sleep window</a:t>
            </a:r>
            <a:br/>
            <a:r>
              <a:rPr b="false" i="false" strike="noStrike" sz="1200" u="none">
                <a:solidFill>
                  <a:srgbClr val="FFFFFF"/>
                </a:solidFill>
                <a:latin typeface="Calibri"/>
              </a:rPr>
              <a:t>I&amp;rsquo;m sorry their tragedy is what it takes to highlight these gross abuses.</a:t>
            </a:r>
            <a:br/>
            <a:r>
              <a:rPr b="false" i="false" strike="noStrike" sz="1200" u="none">
                <a:solidFill>
                  <a:srgbClr val="FFFFFF"/>
                </a:solidFill>
                <a:latin typeface="Calibri"/>
              </a:rPr>
              <a:t>what is trazodone hcl used for</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Levobiotic 500mg leukeran drugstore cap how does cialis work on men black 800mg for</a:t>
            </a:r>
            <a:br/>
            <a:r>
              <a:rPr b="false" i="false" strike="noStrike" sz="1200" u="none">
                <a:solidFill>
                  <a:srgbClr val="FFFFFF"/>
                </a:solidFill>
                <a:latin typeface="Calibri"/>
              </a:rPr>
              <a:t>can i take 100mg of trazodone for sleep</a:t>
            </a:r>
            <a:br/>
            <a:r>
              <a:rPr b="false" i="false" strike="noStrike" sz="1200" u="none">
                <a:solidFill>
                  <a:srgbClr val="FFFFFF"/>
                </a:solidFill>
                <a:latin typeface="Calibri"/>
              </a:rPr>
              <a:t>Since moving in with my son four years ago, I have been having problematic flare-ups due to air-born allergens</a:t>
            </a:r>
            <a:br/>
            <a:r>
              <a:rPr b="false" i="false" strike="noStrike" sz="1200" u="none">
                <a:solidFill>
                  <a:srgbClr val="FFFFFF"/>
                </a:solidFill>
                <a:latin typeface="Calibri"/>
              </a:rPr>
              <a:t>mylan trazodone ingredients</a:t>
            </a:r>
            <a:br/>
            <a:r>
              <a:rPr b="false" i="false" strike="noStrike" sz="1200" u="none">
                <a:solidFill>
                  <a:srgbClr val="FFFFFF"/>
                </a:solidFill>
                <a:latin typeface="Calibri"/>
              </a:rPr>
              <a:t>can you get high on trazodone hydrochloride</a:t>
            </a:r>
            <a:br/>
            <a:r>
              <a:rPr b="false" i="false" strike="noStrike" sz="1200" u="none">
                <a:solidFill>
                  <a:srgbClr val="FFFFFF"/>
                </a:solidFill>
                <a:latin typeface="Calibri"/>
              </a:rPr>
              <a:t>Streptococcus pneumoniae, andere Streptokokken, Staphylokokken).</a:t>
            </a:r>
            <a:br/>
            <a:r>
              <a:rPr b="false" i="false" strike="noStrike" sz="1200" u="none">
                <a:solidFill>
                  <a:srgbClr val="FFFFFF"/>
                </a:solidFill>
                <a:latin typeface="Calibri"/>
              </a:rPr>
              <a:t>trazodone for depression dosage</a:t>
            </a:r>
            <a:br/>
            <a:r>
              <a:rPr b="false" i="false" strike="noStrike" sz="1200" u="none">
                <a:solidFill>
                  <a:srgbClr val="FFFFFF"/>
                </a:solidFill>
                <a:latin typeface="Calibri"/>
              </a:rPr>
              <a:t>what is the street value of trazodone 150 mg</a:t>
            </a:r>
            <a:br/>
            <a:r>
              <a:rPr b="false" i="false" strike="noStrike" sz="1200" u="none">
                <a:solidFill>
                  <a:srgbClr val="FFFFFF"/>
                </a:solidFill>
                <a:latin typeface="Calibri"/>
              </a:rPr>
              <a:t>trazodone 150 mg for anxiety</a:t>
            </a:r>
            <a:br/>
            <a:r>
              <a:rPr b="false" i="false" strike="noStrike" sz="1200" u="none">
                <a:solidFill>
                  <a:srgbClr val="FFFFFF"/>
                </a:solidFill>
                <a:latin typeface="Calibri"/>
              </a:rPr>
              <a:t>If you are not happy after 30 days</a:t>
            </a:r>
            <a:br/>
            <a:r>
              <a:rPr b="false" i="false" strike="noStrike" sz="1200" u="none">
                <a:solidFill>
                  <a:srgbClr val="FFFFFF"/>
                </a:solidFill>
                <a:latin typeface="Calibri"/>
              </a:rPr>
              <a:t>trazodone 50 mg pill identifier</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2015-12-20T01:16:46+04:00</dcterms:created>
  <dcterms:modified xsi:type="dcterms:W3CDTF">2015-12-20T01:16:46+04:00</dcterms:modified>
  <dc:title>Can You Get High Off Trazodone 50 Mg - Taking Trazodone For Pain</dc:title>
  <dc:description>What will 100mg of trazodone do, can you get high off trazodone 50 mg, can u get high off trazodone hydrochloride, snort trazodone get high, trazodone hcl, trazodone dosage for ed, steal trazodone online</dc:description>
  <dc:subject>Can You Get High Off Trazodone 50 Mg - Taking Trazodone For Pain</dc:subject>
  <cp:keywords>can you snort trazodone 50 mg, trazodone hydrochloride 50 mg for sleep, what is trazodone look like, desyrel dividose 150 mg, cost of trazodone 100 mg, what is the street value of trazodone 100 mg, desyrel over counter, trazodone for sleep dose, trazodone reviews for fibromyalgia, trazodone 25 mg taper</cp:keywords>
  <cp:category/>
</cp:coreProperties>
</file>